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1" r:id="rId3"/>
    <p:sldId id="283" r:id="rId4"/>
    <p:sldId id="259" r:id="rId5"/>
    <p:sldId id="298" r:id="rId6"/>
    <p:sldId id="305" r:id="rId7"/>
    <p:sldId id="299" r:id="rId8"/>
    <p:sldId id="306" r:id="rId9"/>
    <p:sldId id="307" r:id="rId10"/>
    <p:sldId id="263" r:id="rId11"/>
    <p:sldId id="300" r:id="rId12"/>
    <p:sldId id="308" r:id="rId13"/>
    <p:sldId id="309" r:id="rId14"/>
    <p:sldId id="310" r:id="rId15"/>
    <p:sldId id="311" r:id="rId16"/>
    <p:sldId id="312" r:id="rId17"/>
    <p:sldId id="313" r:id="rId18"/>
    <p:sldId id="303" r:id="rId19"/>
    <p:sldId id="304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1" r:id="rId37"/>
    <p:sldId id="332" r:id="rId38"/>
    <p:sldId id="330" r:id="rId39"/>
    <p:sldId id="348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3" r:id="rId49"/>
    <p:sldId id="344" r:id="rId50"/>
    <p:sldId id="346" r:id="rId51"/>
    <p:sldId id="347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士煜" initials="张士煜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1" autoAdjust="0"/>
    <p:restoredTop sz="94660"/>
  </p:normalViewPr>
  <p:slideViewPr>
    <p:cSldViewPr snapToGrid="0">
      <p:cViewPr varScale="1">
        <p:scale>
          <a:sx n="29" d="100"/>
          <a:sy n="29" d="100"/>
        </p:scale>
        <p:origin x="62" y="1195"/>
      </p:cViewPr>
      <p:guideLst>
        <p:guide orient="horz" pos="2247"/>
        <p:guide pos="37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五边形 7"/>
          <p:cNvSpPr/>
          <p:nvPr/>
        </p:nvSpPr>
        <p:spPr>
          <a:xfrm rot="5400000">
            <a:off x="919161" y="176214"/>
            <a:ext cx="1200152" cy="84772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2221166" y="690265"/>
            <a:ext cx="38176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183066" y="249882"/>
            <a:ext cx="38100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en-US" altLang="zh-CN" dirty="0"/>
              <a:t>ADD YOUR TETLE HERE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1271587" y="309265"/>
            <a:ext cx="6096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五边形 3"/>
          <p:cNvSpPr/>
          <p:nvPr userDrawn="1"/>
        </p:nvSpPr>
        <p:spPr>
          <a:xfrm rot="5400000">
            <a:off x="919161" y="176214"/>
            <a:ext cx="1200152" cy="84772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2221166" y="690265"/>
            <a:ext cx="38176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83066" y="249882"/>
            <a:ext cx="38100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en-US" altLang="zh-CN" dirty="0"/>
              <a:t>ADD YOUR TETLE HERE</a:t>
            </a:r>
            <a:endParaRPr lang="zh-CN" altLang="en-US" dirty="0"/>
          </a:p>
        </p:txBody>
      </p:sp>
      <p:sp>
        <p:nvSpPr>
          <p:cNvPr id="7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1271587" y="309265"/>
            <a:ext cx="6096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3638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五边形 2"/>
          <p:cNvSpPr/>
          <p:nvPr userDrawn="1"/>
        </p:nvSpPr>
        <p:spPr>
          <a:xfrm rot="5400000">
            <a:off x="919161" y="176214"/>
            <a:ext cx="1200152" cy="84772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2221166" y="690265"/>
            <a:ext cx="38176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2183066" y="249882"/>
            <a:ext cx="3810000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en-US" altLang="zh-CN" dirty="0"/>
              <a:t>ADD YOUR TETLE HERE</a:t>
            </a:r>
            <a:endParaRPr lang="zh-CN" altLang="en-US" dirty="0"/>
          </a:p>
        </p:txBody>
      </p:sp>
      <p:sp>
        <p:nvSpPr>
          <p:cNvPr id="7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1271587" y="309265"/>
            <a:ext cx="609600" cy="419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6"/>
          <a:stretch>
            <a:fillRect/>
          </a:stretch>
        </p:blipFill>
        <p:spPr>
          <a:xfrm>
            <a:off x="0" y="0"/>
            <a:ext cx="12228394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46"/>
          <a:stretch>
            <a:fillRect/>
          </a:stretch>
        </p:blipFill>
        <p:spPr>
          <a:xfrm>
            <a:off x="0" y="0"/>
            <a:ext cx="12228394" cy="68580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3325220" y="0"/>
            <a:ext cx="5377218" cy="6858000"/>
            <a:chOff x="3534770" y="0"/>
            <a:chExt cx="5377218" cy="6858000"/>
          </a:xfrm>
        </p:grpSpPr>
        <p:sp>
          <p:nvSpPr>
            <p:cNvPr id="4" name="矩形 3"/>
            <p:cNvSpPr/>
            <p:nvPr/>
          </p:nvSpPr>
          <p:spPr>
            <a:xfrm>
              <a:off x="3534770" y="0"/>
              <a:ext cx="5377218" cy="6858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835021" y="0"/>
              <a:ext cx="4763069" cy="6858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991970" y="0"/>
              <a:ext cx="4428699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571750" y="0"/>
            <a:ext cx="6915150" cy="6858000"/>
            <a:chOff x="2571750" y="0"/>
            <a:chExt cx="6915150" cy="6858000"/>
          </a:xfrm>
        </p:grpSpPr>
        <p:sp>
          <p:nvSpPr>
            <p:cNvPr id="3" name="梯形 2"/>
            <p:cNvSpPr/>
            <p:nvPr/>
          </p:nvSpPr>
          <p:spPr>
            <a:xfrm>
              <a:off x="2571750" y="0"/>
              <a:ext cx="6915150" cy="6858000"/>
            </a:xfrm>
            <a:prstGeom prst="trapezoid">
              <a:avLst>
                <a:gd name="adj" fmla="val 14444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梯形 3"/>
            <p:cNvSpPr/>
            <p:nvPr/>
          </p:nvSpPr>
          <p:spPr>
            <a:xfrm>
              <a:off x="2571750" y="0"/>
              <a:ext cx="6915150" cy="6858000"/>
            </a:xfrm>
            <a:prstGeom prst="trapezoid">
              <a:avLst>
                <a:gd name="adj" fmla="val 22777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梯形 4"/>
            <p:cNvSpPr/>
            <p:nvPr/>
          </p:nvSpPr>
          <p:spPr>
            <a:xfrm>
              <a:off x="2571750" y="0"/>
              <a:ext cx="6915150" cy="6858000"/>
            </a:xfrm>
            <a:prstGeom prst="trapezoid">
              <a:avLst>
                <a:gd name="adj" fmla="val 27841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57850" y="0"/>
            <a:ext cx="723900" cy="1657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657850" y="5200650"/>
            <a:ext cx="723900" cy="1657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40947" y="2114138"/>
            <a:ext cx="3558162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/>
              <a:t>VSCode</a:t>
            </a:r>
            <a:endParaRPr lang="en-US" altLang="zh-CN" sz="60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5977255" y="4060190"/>
            <a:ext cx="16948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By He Bomou</a:t>
            </a:r>
            <a:endParaRPr lang="en-US" altLang="zh-CN" sz="1400" dirty="0"/>
          </a:p>
        </p:txBody>
      </p:sp>
      <p:sp>
        <p:nvSpPr>
          <p:cNvPr id="9" name="文本框 4"/>
          <p:cNvSpPr txBox="1"/>
          <p:nvPr/>
        </p:nvSpPr>
        <p:spPr>
          <a:xfrm>
            <a:off x="5339725" y="4456890"/>
            <a:ext cx="233215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/>
              <a:t>南京大学腾讯俱乐部</a:t>
            </a:r>
            <a:endParaRPr lang="zh-CN" altLang="en-US" dirty="0"/>
          </a:p>
        </p:txBody>
      </p:sp>
      <p:pic>
        <p:nvPicPr>
          <p:cNvPr id="7" name="图片 6" descr="A1465AD402B43F3E6E6AA4E06A892B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3951605"/>
            <a:ext cx="2684780" cy="3679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Springboot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847205" y="953770"/>
            <a:ext cx="25133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Cmd + P </a:t>
            </a:r>
            <a:r>
              <a:rPr lang="zh-CN" altLang="en-US"/>
              <a:t>进入命令模式</a:t>
            </a:r>
            <a:endParaRPr lang="zh-CN" altLang="en-US"/>
          </a:p>
          <a:p>
            <a:r>
              <a:rPr lang="en-US" altLang="zh-CN"/>
              <a:t>Ctrl + P (Windows)</a:t>
            </a:r>
            <a:endParaRPr lang="zh-CN" altLang="en-US"/>
          </a:p>
          <a:p>
            <a:r>
              <a:rPr lang="zh-CN" altLang="en-US"/>
              <a:t>输入 </a:t>
            </a:r>
            <a:r>
              <a:rPr lang="en-US" altLang="zh-CN"/>
              <a:t>&gt; spring</a:t>
            </a:r>
            <a:endParaRPr lang="en-US" altLang="zh-CN"/>
          </a:p>
          <a:p>
            <a:r>
              <a:rPr lang="zh-CN" altLang="en-US"/>
              <a:t>自动弹出匹配项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80" y="2187575"/>
            <a:ext cx="10871835" cy="4635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Springboot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66915" y="43370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根据提示建立</a:t>
            </a:r>
            <a:r>
              <a:rPr lang="en-US" altLang="zh-CN"/>
              <a:t>Springboot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615" y="2012950"/>
            <a:ext cx="10986135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Springboot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66915" y="43370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根据提示建立</a:t>
            </a:r>
            <a:r>
              <a:rPr lang="en-US" altLang="zh-CN"/>
              <a:t>Springboot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2127250"/>
            <a:ext cx="10262235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Springboot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66915" y="43370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根据提示建立</a:t>
            </a:r>
            <a:r>
              <a:rPr lang="en-US" altLang="zh-CN"/>
              <a:t>Springboot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2317750"/>
            <a:ext cx="10833735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Springboot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66915" y="43370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根据提示建立</a:t>
            </a:r>
            <a:r>
              <a:rPr lang="en-US" altLang="zh-CN"/>
              <a:t>Springboot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15" y="1898650"/>
            <a:ext cx="10554335" cy="3060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Springboot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066915" y="433705"/>
            <a:ext cx="311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根据提示建立</a:t>
            </a:r>
            <a:r>
              <a:rPr lang="en-US" altLang="zh-CN"/>
              <a:t>Springboot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6540" y="1306830"/>
            <a:ext cx="6598920" cy="53778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Springboot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503045" y="2596515"/>
            <a:ext cx="265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Springboot</a:t>
            </a:r>
            <a:r>
              <a:rPr lang="zh-CN" altLang="en-US"/>
              <a:t>项目建立成功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735" y="0"/>
            <a:ext cx="41827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92457" y="2593896"/>
            <a:ext cx="5052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/>
                <a:cs typeface="+mn-cs"/>
              </a:rPr>
              <a:t>PART Three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962400" y="3790950"/>
            <a:ext cx="417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/>
          <p:nvPr/>
        </p:nvSpPr>
        <p:spPr>
          <a:xfrm>
            <a:off x="3962400" y="4264104"/>
            <a:ext cx="4119429" cy="116967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5400" dirty="0">
                <a:solidFill>
                  <a:srgbClr val="FFFFFF"/>
                </a:solidFill>
                <a:latin typeface="Arial" panose="020B0604020202090204"/>
                <a:ea typeface="微软雅黑"/>
              </a:rPr>
              <a:t>Python c++</a:t>
            </a:r>
            <a:endParaRPr kumimoji="1" lang="en-US" altLang="zh-CN" sz="5400" dirty="0">
              <a:solidFill>
                <a:srgbClr val="FFFFFF"/>
              </a:solidFill>
              <a:latin typeface="Arial" panose="020B0604020202090204"/>
              <a:ea typeface="微软雅黑"/>
            </a:endParaRPr>
          </a:p>
        </p:txBody>
      </p:sp>
      <p:sp>
        <p:nvSpPr>
          <p:cNvPr id="12" name="Freeform 112"/>
          <p:cNvSpPr/>
          <p:nvPr/>
        </p:nvSpPr>
        <p:spPr bwMode="auto">
          <a:xfrm>
            <a:off x="5583964" y="1322103"/>
            <a:ext cx="876300" cy="1160631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76" y="0"/>
              </a:cxn>
              <a:cxn ang="0">
                <a:pos x="50" y="0"/>
              </a:cxn>
              <a:cxn ang="0">
                <a:pos x="32" y="4"/>
              </a:cxn>
              <a:cxn ang="0">
                <a:pos x="18" y="12"/>
              </a:cxn>
              <a:cxn ang="0">
                <a:pos x="14" y="16"/>
              </a:cxn>
              <a:cxn ang="0">
                <a:pos x="4" y="28"/>
              </a:cxn>
              <a:cxn ang="0">
                <a:pos x="0" y="44"/>
              </a:cxn>
              <a:cxn ang="0">
                <a:pos x="0" y="62"/>
              </a:cxn>
              <a:cxn ang="0">
                <a:pos x="0" y="480"/>
              </a:cxn>
              <a:cxn ang="0">
                <a:pos x="6" y="492"/>
              </a:cxn>
              <a:cxn ang="0">
                <a:pos x="18" y="498"/>
              </a:cxn>
              <a:cxn ang="0">
                <a:pos x="328" y="498"/>
              </a:cxn>
              <a:cxn ang="0">
                <a:pos x="340" y="492"/>
              </a:cxn>
              <a:cxn ang="0">
                <a:pos x="346" y="480"/>
              </a:cxn>
              <a:cxn ang="0">
                <a:pos x="346" y="58"/>
              </a:cxn>
              <a:cxn ang="0">
                <a:pos x="340" y="46"/>
              </a:cxn>
              <a:cxn ang="0">
                <a:pos x="328" y="40"/>
              </a:cxn>
              <a:cxn ang="0">
                <a:pos x="122" y="40"/>
              </a:cxn>
              <a:cxn ang="0">
                <a:pos x="118" y="32"/>
              </a:cxn>
              <a:cxn ang="0">
                <a:pos x="110" y="28"/>
              </a:cxn>
              <a:cxn ang="0">
                <a:pos x="104" y="30"/>
              </a:cxn>
              <a:cxn ang="0">
                <a:pos x="98" y="36"/>
              </a:cxn>
              <a:cxn ang="0">
                <a:pos x="98" y="46"/>
              </a:cxn>
              <a:cxn ang="0">
                <a:pos x="68" y="134"/>
              </a:cxn>
              <a:cxn ang="0">
                <a:pos x="42" y="40"/>
              </a:cxn>
              <a:cxn ang="0">
                <a:pos x="18" y="40"/>
              </a:cxn>
              <a:cxn ang="0">
                <a:pos x="38" y="18"/>
              </a:cxn>
              <a:cxn ang="0">
                <a:pos x="358" y="18"/>
              </a:cxn>
              <a:cxn ang="0">
                <a:pos x="358" y="464"/>
              </a:cxn>
              <a:cxn ang="0">
                <a:pos x="366" y="462"/>
              </a:cxn>
              <a:cxn ang="0">
                <a:pos x="376" y="452"/>
              </a:cxn>
              <a:cxn ang="0">
                <a:pos x="376" y="18"/>
              </a:cxn>
              <a:cxn ang="0">
                <a:pos x="376" y="10"/>
              </a:cxn>
              <a:cxn ang="0">
                <a:pos x="366" y="2"/>
              </a:cxn>
              <a:cxn ang="0">
                <a:pos x="358" y="0"/>
              </a:cxn>
            </a:cxnLst>
            <a:rect l="0" t="0" r="r" b="b"/>
            <a:pathLst>
              <a:path w="376" h="498">
                <a:moveTo>
                  <a:pt x="358" y="0"/>
                </a:moveTo>
                <a:lnTo>
                  <a:pt x="112" y="0"/>
                </a:lnTo>
                <a:lnTo>
                  <a:pt x="112" y="0"/>
                </a:lnTo>
                <a:lnTo>
                  <a:pt x="76" y="0"/>
                </a:lnTo>
                <a:lnTo>
                  <a:pt x="50" y="0"/>
                </a:lnTo>
                <a:lnTo>
                  <a:pt x="50" y="0"/>
                </a:lnTo>
                <a:lnTo>
                  <a:pt x="42" y="0"/>
                </a:lnTo>
                <a:lnTo>
                  <a:pt x="32" y="4"/>
                </a:lnTo>
                <a:lnTo>
                  <a:pt x="24" y="8"/>
                </a:lnTo>
                <a:lnTo>
                  <a:pt x="18" y="12"/>
                </a:lnTo>
                <a:lnTo>
                  <a:pt x="14" y="16"/>
                </a:lnTo>
                <a:lnTo>
                  <a:pt x="14" y="16"/>
                </a:lnTo>
                <a:lnTo>
                  <a:pt x="8" y="22"/>
                </a:lnTo>
                <a:lnTo>
                  <a:pt x="4" y="28"/>
                </a:lnTo>
                <a:lnTo>
                  <a:pt x="2" y="38"/>
                </a:lnTo>
                <a:lnTo>
                  <a:pt x="0" y="44"/>
                </a:lnTo>
                <a:lnTo>
                  <a:pt x="0" y="58"/>
                </a:lnTo>
                <a:lnTo>
                  <a:pt x="0" y="62"/>
                </a:lnTo>
                <a:lnTo>
                  <a:pt x="0" y="480"/>
                </a:lnTo>
                <a:lnTo>
                  <a:pt x="0" y="480"/>
                </a:lnTo>
                <a:lnTo>
                  <a:pt x="2" y="488"/>
                </a:lnTo>
                <a:lnTo>
                  <a:pt x="6" y="492"/>
                </a:lnTo>
                <a:lnTo>
                  <a:pt x="12" y="496"/>
                </a:lnTo>
                <a:lnTo>
                  <a:pt x="18" y="498"/>
                </a:lnTo>
                <a:lnTo>
                  <a:pt x="328" y="498"/>
                </a:lnTo>
                <a:lnTo>
                  <a:pt x="328" y="498"/>
                </a:lnTo>
                <a:lnTo>
                  <a:pt x="334" y="496"/>
                </a:lnTo>
                <a:lnTo>
                  <a:pt x="340" y="492"/>
                </a:lnTo>
                <a:lnTo>
                  <a:pt x="344" y="488"/>
                </a:lnTo>
                <a:lnTo>
                  <a:pt x="346" y="480"/>
                </a:lnTo>
                <a:lnTo>
                  <a:pt x="346" y="58"/>
                </a:lnTo>
                <a:lnTo>
                  <a:pt x="346" y="58"/>
                </a:lnTo>
                <a:lnTo>
                  <a:pt x="344" y="52"/>
                </a:lnTo>
                <a:lnTo>
                  <a:pt x="340" y="46"/>
                </a:lnTo>
                <a:lnTo>
                  <a:pt x="334" y="42"/>
                </a:lnTo>
                <a:lnTo>
                  <a:pt x="328" y="40"/>
                </a:lnTo>
                <a:lnTo>
                  <a:pt x="122" y="40"/>
                </a:lnTo>
                <a:lnTo>
                  <a:pt x="122" y="40"/>
                </a:lnTo>
                <a:lnTo>
                  <a:pt x="120" y="36"/>
                </a:lnTo>
                <a:lnTo>
                  <a:pt x="118" y="32"/>
                </a:lnTo>
                <a:lnTo>
                  <a:pt x="114" y="30"/>
                </a:lnTo>
                <a:lnTo>
                  <a:pt x="110" y="28"/>
                </a:lnTo>
                <a:lnTo>
                  <a:pt x="110" y="28"/>
                </a:lnTo>
                <a:lnTo>
                  <a:pt x="104" y="30"/>
                </a:lnTo>
                <a:lnTo>
                  <a:pt x="102" y="32"/>
                </a:lnTo>
                <a:lnTo>
                  <a:pt x="98" y="36"/>
                </a:lnTo>
                <a:lnTo>
                  <a:pt x="98" y="40"/>
                </a:lnTo>
                <a:lnTo>
                  <a:pt x="98" y="46"/>
                </a:lnTo>
                <a:lnTo>
                  <a:pt x="98" y="162"/>
                </a:lnTo>
                <a:lnTo>
                  <a:pt x="68" y="134"/>
                </a:lnTo>
                <a:lnTo>
                  <a:pt x="42" y="162"/>
                </a:lnTo>
                <a:lnTo>
                  <a:pt x="42" y="40"/>
                </a:lnTo>
                <a:lnTo>
                  <a:pt x="18" y="40"/>
                </a:lnTo>
                <a:lnTo>
                  <a:pt x="18" y="40"/>
                </a:lnTo>
                <a:lnTo>
                  <a:pt x="18" y="40"/>
                </a:lnTo>
                <a:lnTo>
                  <a:pt x="38" y="18"/>
                </a:lnTo>
                <a:lnTo>
                  <a:pt x="94" y="18"/>
                </a:lnTo>
                <a:lnTo>
                  <a:pt x="358" y="18"/>
                </a:lnTo>
                <a:lnTo>
                  <a:pt x="358" y="464"/>
                </a:lnTo>
                <a:lnTo>
                  <a:pt x="358" y="464"/>
                </a:lnTo>
                <a:lnTo>
                  <a:pt x="358" y="464"/>
                </a:lnTo>
                <a:lnTo>
                  <a:pt x="366" y="462"/>
                </a:lnTo>
                <a:lnTo>
                  <a:pt x="372" y="458"/>
                </a:lnTo>
                <a:lnTo>
                  <a:pt x="376" y="452"/>
                </a:lnTo>
                <a:lnTo>
                  <a:pt x="376" y="446"/>
                </a:lnTo>
                <a:lnTo>
                  <a:pt x="376" y="18"/>
                </a:lnTo>
                <a:lnTo>
                  <a:pt x="376" y="18"/>
                </a:lnTo>
                <a:lnTo>
                  <a:pt x="376" y="10"/>
                </a:lnTo>
                <a:lnTo>
                  <a:pt x="372" y="6"/>
                </a:lnTo>
                <a:lnTo>
                  <a:pt x="366" y="2"/>
                </a:lnTo>
                <a:lnTo>
                  <a:pt x="358" y="0"/>
                </a:lnTo>
                <a:lnTo>
                  <a:pt x="358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90204"/>
              <a:ea typeface="微软雅黑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83130" y="1739900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直接配置</a:t>
            </a:r>
            <a:r>
              <a:rPr lang="en-US" altLang="zh-CN"/>
              <a:t>Python</a:t>
            </a:r>
            <a:r>
              <a:rPr lang="zh-CN" altLang="en-US"/>
              <a:t>与</a:t>
            </a:r>
            <a:r>
              <a:rPr lang="en-US" altLang="zh-CN"/>
              <a:t>C++</a:t>
            </a:r>
            <a:r>
              <a:rPr lang="zh-CN" altLang="en-US"/>
              <a:t>环境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22755" y="3081655"/>
            <a:ext cx="31673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Mac os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C++</a:t>
            </a:r>
            <a:endParaRPr lang="en-US" altLang="zh-CN"/>
          </a:p>
          <a:p>
            <a:r>
              <a:rPr lang="zh-CN" altLang="en-US"/>
              <a:t>似乎</a:t>
            </a:r>
            <a:r>
              <a:rPr lang="en-US" altLang="zh-CN"/>
              <a:t>XCode</a:t>
            </a:r>
            <a:r>
              <a:rPr lang="zh-CN" altLang="en-US"/>
              <a:t>自带，不需要配置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Python</a:t>
            </a:r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Homebrew</a:t>
            </a:r>
            <a:endParaRPr lang="en-US" altLang="zh-CN"/>
          </a:p>
          <a:p>
            <a:r>
              <a:rPr lang="en-US" altLang="zh-CN"/>
              <a:t>brew install python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997700" y="3358515"/>
            <a:ext cx="30022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Windows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C++</a:t>
            </a:r>
            <a:endParaRPr lang="en-US" altLang="zh-CN"/>
          </a:p>
          <a:p>
            <a:r>
              <a:rPr lang="zh-CN" altLang="en-US"/>
              <a:t>下载</a:t>
            </a:r>
            <a:r>
              <a:rPr lang="en-US" altLang="zh-CN"/>
              <a:t>MinGW</a:t>
            </a:r>
            <a:r>
              <a:rPr lang="zh-CN" altLang="en-US"/>
              <a:t>，配置环境变量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Python</a:t>
            </a:r>
            <a:endParaRPr lang="en-US" altLang="zh-CN"/>
          </a:p>
          <a:p>
            <a:r>
              <a:rPr lang="zh-CN" altLang="en-US"/>
              <a:t>官网安装包直接安装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53335" y="1265555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VS Code </a:t>
            </a:r>
            <a:r>
              <a:rPr lang="zh-CN" altLang="en-US"/>
              <a:t>插件安装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88490"/>
            <a:ext cx="12192000" cy="48615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34605" y="3097192"/>
            <a:ext cx="3276600" cy="116205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47695" y="563245"/>
            <a:ext cx="3276600" cy="116205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32890" y="3178415"/>
            <a:ext cx="3276600" cy="116205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14900" y="2038350"/>
            <a:ext cx="2647950" cy="2647950"/>
            <a:chOff x="4914900" y="2038350"/>
            <a:chExt cx="2647950" cy="2647950"/>
          </a:xfrm>
        </p:grpSpPr>
        <p:sp>
          <p:nvSpPr>
            <p:cNvPr id="7" name="椭圆 6"/>
            <p:cNvSpPr/>
            <p:nvPr/>
          </p:nvSpPr>
          <p:spPr>
            <a:xfrm>
              <a:off x="4914900" y="2038350"/>
              <a:ext cx="2647950" cy="2647950"/>
            </a:xfrm>
            <a:prstGeom prst="ellipse">
              <a:avLst/>
            </a:prstGeom>
            <a:ln w="190500">
              <a:solidFill>
                <a:schemeClr val="tx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90465" y="3137247"/>
              <a:ext cx="25146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/>
                <a:t>VSC</a:t>
              </a:r>
              <a:endParaRPr lang="zh-CN" altLang="en-US" sz="3200" b="1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7453630" y="2867864"/>
            <a:ext cx="3276600" cy="1162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338195" y="356869"/>
            <a:ext cx="3276600" cy="1162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3865" y="2949384"/>
            <a:ext cx="3276600" cy="1162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38195" y="636205"/>
            <a:ext cx="723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/>
              <a:t>1</a:t>
            </a:r>
            <a:endParaRPr lang="zh-CN" altLang="en-US" sz="66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4194810" y="597535"/>
            <a:ext cx="1924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Java</a:t>
            </a:r>
            <a:endParaRPr lang="en-US" sz="2400" dirty="0"/>
          </a:p>
          <a:p>
            <a:r>
              <a:rPr lang="en-US" sz="2400" dirty="0"/>
              <a:t>mvn gradle</a:t>
            </a:r>
            <a:endParaRPr 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723390" y="3084879"/>
            <a:ext cx="723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/>
              <a:t>3</a:t>
            </a:r>
            <a:endParaRPr lang="zh-CN" altLang="en-US" sz="66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2580005" y="3296306"/>
            <a:ext cx="21907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Python C++</a:t>
            </a:r>
            <a:endParaRPr lang="en-US" altLang="zh-CN" sz="2800" dirty="0"/>
          </a:p>
        </p:txBody>
      </p:sp>
      <p:sp>
        <p:nvSpPr>
          <p:cNvPr id="17" name="文本框 16"/>
          <p:cNvSpPr txBox="1"/>
          <p:nvPr/>
        </p:nvSpPr>
        <p:spPr>
          <a:xfrm>
            <a:off x="9882505" y="3059429"/>
            <a:ext cx="7239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/>
              <a:t>4</a:t>
            </a:r>
            <a:endParaRPr lang="zh-CN" altLang="en-US" sz="66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915275" y="3296285"/>
            <a:ext cx="16141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炒股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7148830" y="1010582"/>
            <a:ext cx="3276600" cy="116205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967855" y="1235914"/>
            <a:ext cx="3276600" cy="1162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396730" y="1427479"/>
            <a:ext cx="723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/>
              <a:t>2</a:t>
            </a:r>
            <a:endParaRPr lang="zh-CN" altLang="en-US" sz="66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7239318" y="1536447"/>
            <a:ext cx="2419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SpringBoot</a:t>
            </a:r>
            <a:endParaRPr lang="en-US" altLang="zh-CN" sz="2800" dirty="0"/>
          </a:p>
        </p:txBody>
      </p:sp>
      <p:sp>
        <p:nvSpPr>
          <p:cNvPr id="25" name="矩形 24"/>
          <p:cNvSpPr/>
          <p:nvPr/>
        </p:nvSpPr>
        <p:spPr>
          <a:xfrm>
            <a:off x="6786880" y="5210472"/>
            <a:ext cx="3276600" cy="116205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605905" y="4981144"/>
            <a:ext cx="3276600" cy="1162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034780" y="5172709"/>
            <a:ext cx="7239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 b="1" dirty="0"/>
              <a:t>5</a:t>
            </a:r>
            <a:endParaRPr lang="en-US" altLang="zh-CN" sz="6600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6877368" y="5281677"/>
            <a:ext cx="2419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/>
              <a:t>网易云音乐</a:t>
            </a:r>
            <a:endParaRPr lang="zh-CN" altLang="en-US" sz="2800" dirty="0"/>
          </a:p>
        </p:txBody>
      </p:sp>
      <p:sp>
        <p:nvSpPr>
          <p:cNvPr id="29" name="矩形 28"/>
          <p:cNvSpPr/>
          <p:nvPr/>
        </p:nvSpPr>
        <p:spPr>
          <a:xfrm>
            <a:off x="1713865" y="4981237"/>
            <a:ext cx="3276600" cy="116205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532890" y="4751909"/>
            <a:ext cx="3276600" cy="1162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713865" y="4806949"/>
            <a:ext cx="7239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/>
              <a:t>6</a:t>
            </a:r>
            <a:endParaRPr lang="en-US" altLang="zh-CN" sz="6600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2667635" y="5090795"/>
            <a:ext cx="1692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看小说</a:t>
            </a:r>
            <a:endParaRPr lang="zh-CN" altLang="en-US" sz="2800" dirty="0"/>
          </a:p>
        </p:txBody>
      </p:sp>
      <p:sp>
        <p:nvSpPr>
          <p:cNvPr id="37" name="矩形 36"/>
          <p:cNvSpPr/>
          <p:nvPr/>
        </p:nvSpPr>
        <p:spPr>
          <a:xfrm>
            <a:off x="901700" y="1772582"/>
            <a:ext cx="3276600" cy="116205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20725" y="1543254"/>
            <a:ext cx="3276600" cy="11620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901700" y="1598294"/>
            <a:ext cx="7239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 b="1" dirty="0"/>
              <a:t>7</a:t>
            </a:r>
            <a:endParaRPr lang="en-US" altLang="zh-CN" sz="66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1798955" y="1875790"/>
            <a:ext cx="1692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/>
              <a:t>Dotnet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53335" y="1265555"/>
            <a:ext cx="2075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VS Code </a:t>
            </a:r>
            <a:r>
              <a:rPr lang="zh-CN" altLang="en-US"/>
              <a:t>插件安装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30400"/>
            <a:ext cx="12192000" cy="47561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53335" y="1265555"/>
            <a:ext cx="1059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f5</a:t>
            </a:r>
            <a:r>
              <a:rPr lang="zh-CN" altLang="en-US"/>
              <a:t>运行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913255"/>
            <a:ext cx="9436735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86610"/>
            <a:ext cx="12192000" cy="44176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20035"/>
            <a:ext cx="12192000" cy="34385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36980" y="16700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随便选一个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36980" y="1670050"/>
            <a:ext cx="97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F5 </a:t>
            </a:r>
            <a:r>
              <a:rPr lang="zh-CN" altLang="en-US"/>
              <a:t>运行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6980" y="2789555"/>
            <a:ext cx="9703435" cy="3314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36980" y="16700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随便选一个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" y="2672080"/>
            <a:ext cx="12103735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65" y="2278380"/>
            <a:ext cx="12141835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220" y="2837180"/>
            <a:ext cx="11163935" cy="3962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850" y="69215"/>
            <a:ext cx="5803900" cy="3022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Python C++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2865" y="1657350"/>
            <a:ext cx="6985635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48100" y="2644854"/>
            <a:ext cx="4724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PART FOUR</a:t>
            </a:r>
            <a:endParaRPr lang="en-US" altLang="zh-CN" sz="54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962400" y="3790950"/>
            <a:ext cx="417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/>
          <p:nvPr/>
        </p:nvSpPr>
        <p:spPr>
          <a:xfrm>
            <a:off x="3962400" y="4264104"/>
            <a:ext cx="4119429" cy="116967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/>
              <a:t>炒股</a:t>
            </a:r>
            <a:endParaRPr kumimoji="1" lang="zh-CN" altLang="en-US" sz="5400" dirty="0"/>
          </a:p>
        </p:txBody>
      </p:sp>
      <p:sp>
        <p:nvSpPr>
          <p:cNvPr id="12" name="Freeform 112"/>
          <p:cNvSpPr/>
          <p:nvPr/>
        </p:nvSpPr>
        <p:spPr bwMode="auto">
          <a:xfrm>
            <a:off x="5583964" y="1322103"/>
            <a:ext cx="876300" cy="1160631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76" y="0"/>
              </a:cxn>
              <a:cxn ang="0">
                <a:pos x="50" y="0"/>
              </a:cxn>
              <a:cxn ang="0">
                <a:pos x="32" y="4"/>
              </a:cxn>
              <a:cxn ang="0">
                <a:pos x="18" y="12"/>
              </a:cxn>
              <a:cxn ang="0">
                <a:pos x="14" y="16"/>
              </a:cxn>
              <a:cxn ang="0">
                <a:pos x="4" y="28"/>
              </a:cxn>
              <a:cxn ang="0">
                <a:pos x="0" y="44"/>
              </a:cxn>
              <a:cxn ang="0">
                <a:pos x="0" y="62"/>
              </a:cxn>
              <a:cxn ang="0">
                <a:pos x="0" y="480"/>
              </a:cxn>
              <a:cxn ang="0">
                <a:pos x="6" y="492"/>
              </a:cxn>
              <a:cxn ang="0">
                <a:pos x="18" y="498"/>
              </a:cxn>
              <a:cxn ang="0">
                <a:pos x="328" y="498"/>
              </a:cxn>
              <a:cxn ang="0">
                <a:pos x="340" y="492"/>
              </a:cxn>
              <a:cxn ang="0">
                <a:pos x="346" y="480"/>
              </a:cxn>
              <a:cxn ang="0">
                <a:pos x="346" y="58"/>
              </a:cxn>
              <a:cxn ang="0">
                <a:pos x="340" y="46"/>
              </a:cxn>
              <a:cxn ang="0">
                <a:pos x="328" y="40"/>
              </a:cxn>
              <a:cxn ang="0">
                <a:pos x="122" y="40"/>
              </a:cxn>
              <a:cxn ang="0">
                <a:pos x="118" y="32"/>
              </a:cxn>
              <a:cxn ang="0">
                <a:pos x="110" y="28"/>
              </a:cxn>
              <a:cxn ang="0">
                <a:pos x="104" y="30"/>
              </a:cxn>
              <a:cxn ang="0">
                <a:pos x="98" y="36"/>
              </a:cxn>
              <a:cxn ang="0">
                <a:pos x="98" y="46"/>
              </a:cxn>
              <a:cxn ang="0">
                <a:pos x="68" y="134"/>
              </a:cxn>
              <a:cxn ang="0">
                <a:pos x="42" y="40"/>
              </a:cxn>
              <a:cxn ang="0">
                <a:pos x="18" y="40"/>
              </a:cxn>
              <a:cxn ang="0">
                <a:pos x="38" y="18"/>
              </a:cxn>
              <a:cxn ang="0">
                <a:pos x="358" y="18"/>
              </a:cxn>
              <a:cxn ang="0">
                <a:pos x="358" y="464"/>
              </a:cxn>
              <a:cxn ang="0">
                <a:pos x="366" y="462"/>
              </a:cxn>
              <a:cxn ang="0">
                <a:pos x="376" y="452"/>
              </a:cxn>
              <a:cxn ang="0">
                <a:pos x="376" y="18"/>
              </a:cxn>
              <a:cxn ang="0">
                <a:pos x="376" y="10"/>
              </a:cxn>
              <a:cxn ang="0">
                <a:pos x="366" y="2"/>
              </a:cxn>
              <a:cxn ang="0">
                <a:pos x="358" y="0"/>
              </a:cxn>
            </a:cxnLst>
            <a:rect l="0" t="0" r="r" b="b"/>
            <a:pathLst>
              <a:path w="376" h="498">
                <a:moveTo>
                  <a:pt x="358" y="0"/>
                </a:moveTo>
                <a:lnTo>
                  <a:pt x="112" y="0"/>
                </a:lnTo>
                <a:lnTo>
                  <a:pt x="112" y="0"/>
                </a:lnTo>
                <a:lnTo>
                  <a:pt x="76" y="0"/>
                </a:lnTo>
                <a:lnTo>
                  <a:pt x="50" y="0"/>
                </a:lnTo>
                <a:lnTo>
                  <a:pt x="50" y="0"/>
                </a:lnTo>
                <a:lnTo>
                  <a:pt x="42" y="0"/>
                </a:lnTo>
                <a:lnTo>
                  <a:pt x="32" y="4"/>
                </a:lnTo>
                <a:lnTo>
                  <a:pt x="24" y="8"/>
                </a:lnTo>
                <a:lnTo>
                  <a:pt x="18" y="12"/>
                </a:lnTo>
                <a:lnTo>
                  <a:pt x="14" y="16"/>
                </a:lnTo>
                <a:lnTo>
                  <a:pt x="14" y="16"/>
                </a:lnTo>
                <a:lnTo>
                  <a:pt x="8" y="22"/>
                </a:lnTo>
                <a:lnTo>
                  <a:pt x="4" y="28"/>
                </a:lnTo>
                <a:lnTo>
                  <a:pt x="2" y="38"/>
                </a:lnTo>
                <a:lnTo>
                  <a:pt x="0" y="44"/>
                </a:lnTo>
                <a:lnTo>
                  <a:pt x="0" y="58"/>
                </a:lnTo>
                <a:lnTo>
                  <a:pt x="0" y="62"/>
                </a:lnTo>
                <a:lnTo>
                  <a:pt x="0" y="480"/>
                </a:lnTo>
                <a:lnTo>
                  <a:pt x="0" y="480"/>
                </a:lnTo>
                <a:lnTo>
                  <a:pt x="2" y="488"/>
                </a:lnTo>
                <a:lnTo>
                  <a:pt x="6" y="492"/>
                </a:lnTo>
                <a:lnTo>
                  <a:pt x="12" y="496"/>
                </a:lnTo>
                <a:lnTo>
                  <a:pt x="18" y="498"/>
                </a:lnTo>
                <a:lnTo>
                  <a:pt x="328" y="498"/>
                </a:lnTo>
                <a:lnTo>
                  <a:pt x="328" y="498"/>
                </a:lnTo>
                <a:lnTo>
                  <a:pt x="334" y="496"/>
                </a:lnTo>
                <a:lnTo>
                  <a:pt x="340" y="492"/>
                </a:lnTo>
                <a:lnTo>
                  <a:pt x="344" y="488"/>
                </a:lnTo>
                <a:lnTo>
                  <a:pt x="346" y="480"/>
                </a:lnTo>
                <a:lnTo>
                  <a:pt x="346" y="58"/>
                </a:lnTo>
                <a:lnTo>
                  <a:pt x="346" y="58"/>
                </a:lnTo>
                <a:lnTo>
                  <a:pt x="344" y="52"/>
                </a:lnTo>
                <a:lnTo>
                  <a:pt x="340" y="46"/>
                </a:lnTo>
                <a:lnTo>
                  <a:pt x="334" y="42"/>
                </a:lnTo>
                <a:lnTo>
                  <a:pt x="328" y="40"/>
                </a:lnTo>
                <a:lnTo>
                  <a:pt x="122" y="40"/>
                </a:lnTo>
                <a:lnTo>
                  <a:pt x="122" y="40"/>
                </a:lnTo>
                <a:lnTo>
                  <a:pt x="120" y="36"/>
                </a:lnTo>
                <a:lnTo>
                  <a:pt x="118" y="32"/>
                </a:lnTo>
                <a:lnTo>
                  <a:pt x="114" y="30"/>
                </a:lnTo>
                <a:lnTo>
                  <a:pt x="110" y="28"/>
                </a:lnTo>
                <a:lnTo>
                  <a:pt x="110" y="28"/>
                </a:lnTo>
                <a:lnTo>
                  <a:pt x="104" y="30"/>
                </a:lnTo>
                <a:lnTo>
                  <a:pt x="102" y="32"/>
                </a:lnTo>
                <a:lnTo>
                  <a:pt x="98" y="36"/>
                </a:lnTo>
                <a:lnTo>
                  <a:pt x="98" y="40"/>
                </a:lnTo>
                <a:lnTo>
                  <a:pt x="98" y="46"/>
                </a:lnTo>
                <a:lnTo>
                  <a:pt x="98" y="162"/>
                </a:lnTo>
                <a:lnTo>
                  <a:pt x="68" y="134"/>
                </a:lnTo>
                <a:lnTo>
                  <a:pt x="42" y="162"/>
                </a:lnTo>
                <a:lnTo>
                  <a:pt x="42" y="40"/>
                </a:lnTo>
                <a:lnTo>
                  <a:pt x="18" y="40"/>
                </a:lnTo>
                <a:lnTo>
                  <a:pt x="18" y="40"/>
                </a:lnTo>
                <a:lnTo>
                  <a:pt x="18" y="40"/>
                </a:lnTo>
                <a:lnTo>
                  <a:pt x="38" y="18"/>
                </a:lnTo>
                <a:lnTo>
                  <a:pt x="94" y="18"/>
                </a:lnTo>
                <a:lnTo>
                  <a:pt x="358" y="18"/>
                </a:lnTo>
                <a:lnTo>
                  <a:pt x="358" y="464"/>
                </a:lnTo>
                <a:lnTo>
                  <a:pt x="358" y="464"/>
                </a:lnTo>
                <a:lnTo>
                  <a:pt x="358" y="464"/>
                </a:lnTo>
                <a:lnTo>
                  <a:pt x="366" y="462"/>
                </a:lnTo>
                <a:lnTo>
                  <a:pt x="372" y="458"/>
                </a:lnTo>
                <a:lnTo>
                  <a:pt x="376" y="452"/>
                </a:lnTo>
                <a:lnTo>
                  <a:pt x="376" y="446"/>
                </a:lnTo>
                <a:lnTo>
                  <a:pt x="376" y="18"/>
                </a:lnTo>
                <a:lnTo>
                  <a:pt x="376" y="18"/>
                </a:lnTo>
                <a:lnTo>
                  <a:pt x="376" y="10"/>
                </a:lnTo>
                <a:lnTo>
                  <a:pt x="372" y="6"/>
                </a:lnTo>
                <a:lnTo>
                  <a:pt x="366" y="2"/>
                </a:lnTo>
                <a:lnTo>
                  <a:pt x="358" y="0"/>
                </a:lnTo>
                <a:lnTo>
                  <a:pt x="358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48100" y="2644854"/>
            <a:ext cx="472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PART ONE</a:t>
            </a:r>
            <a:endParaRPr lang="zh-CN" altLang="en-US" sz="66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962400" y="3790950"/>
            <a:ext cx="417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1"/>
          <p:cNvSpPr/>
          <p:nvPr/>
        </p:nvSpPr>
        <p:spPr>
          <a:xfrm>
            <a:off x="3962400" y="4264104"/>
            <a:ext cx="4119429" cy="188976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5400" dirty="0"/>
              <a:t>Java</a:t>
            </a:r>
            <a:endParaRPr kumimoji="1" lang="en-US" altLang="zh-CN" sz="5400" dirty="0"/>
          </a:p>
          <a:p>
            <a:pPr algn="ctr">
              <a:lnSpc>
                <a:spcPct val="130000"/>
              </a:lnSpc>
            </a:pPr>
            <a:r>
              <a:rPr kumimoji="1" lang="en-US" altLang="zh-CN" sz="3600" dirty="0"/>
              <a:t>Maven Gradle</a:t>
            </a:r>
            <a:endParaRPr kumimoji="1" lang="en-US" altLang="zh-CN" sz="36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215664" y="1516868"/>
            <a:ext cx="1127986" cy="1127986"/>
            <a:chOff x="5438775" y="2660650"/>
            <a:chExt cx="596900" cy="596900"/>
          </a:xfrm>
          <a:solidFill>
            <a:schemeClr val="tx1"/>
          </a:solidFill>
        </p:grpSpPr>
        <p:sp>
          <p:nvSpPr>
            <p:cNvPr id="10" name="Freeform 185"/>
            <p:cNvSpPr/>
            <p:nvPr/>
          </p:nvSpPr>
          <p:spPr bwMode="auto">
            <a:xfrm>
              <a:off x="5438775" y="2660650"/>
              <a:ext cx="165100" cy="165100"/>
            </a:xfrm>
            <a:custGeom>
              <a:avLst/>
              <a:gdLst/>
              <a:ahLst/>
              <a:cxnLst>
                <a:cxn ang="0">
                  <a:pos x="18" y="18"/>
                </a:cxn>
                <a:cxn ang="0">
                  <a:pos x="18" y="18"/>
                </a:cxn>
                <a:cxn ang="0">
                  <a:pos x="10" y="28"/>
                </a:cxn>
                <a:cxn ang="0">
                  <a:pos x="6" y="38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" y="72"/>
                </a:cxn>
                <a:cxn ang="0">
                  <a:pos x="6" y="84"/>
                </a:cxn>
                <a:cxn ang="0">
                  <a:pos x="10" y="94"/>
                </a:cxn>
                <a:cxn ang="0">
                  <a:pos x="18" y="104"/>
                </a:cxn>
                <a:cxn ang="0">
                  <a:pos x="104" y="18"/>
                </a:cxn>
                <a:cxn ang="0">
                  <a:pos x="104" y="18"/>
                </a:cxn>
                <a:cxn ang="0">
                  <a:pos x="96" y="10"/>
                </a:cxn>
                <a:cxn ang="0">
                  <a:pos x="84" y="4"/>
                </a:cxn>
                <a:cxn ang="0">
                  <a:pos x="74" y="2"/>
                </a:cxn>
                <a:cxn ang="0">
                  <a:pos x="62" y="0"/>
                </a:cxn>
                <a:cxn ang="0">
                  <a:pos x="50" y="2"/>
                </a:cxn>
                <a:cxn ang="0">
                  <a:pos x="38" y="4"/>
                </a:cxn>
                <a:cxn ang="0">
                  <a:pos x="28" y="10"/>
                </a:cxn>
                <a:cxn ang="0">
                  <a:pos x="18" y="18"/>
                </a:cxn>
                <a:cxn ang="0">
                  <a:pos x="18" y="18"/>
                </a:cxn>
              </a:cxnLst>
              <a:rect l="0" t="0" r="r" b="b"/>
              <a:pathLst>
                <a:path w="104" h="104">
                  <a:moveTo>
                    <a:pt x="18" y="18"/>
                  </a:moveTo>
                  <a:lnTo>
                    <a:pt x="18" y="18"/>
                  </a:lnTo>
                  <a:lnTo>
                    <a:pt x="10" y="28"/>
                  </a:lnTo>
                  <a:lnTo>
                    <a:pt x="6" y="38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" y="72"/>
                  </a:lnTo>
                  <a:lnTo>
                    <a:pt x="6" y="84"/>
                  </a:lnTo>
                  <a:lnTo>
                    <a:pt x="10" y="94"/>
                  </a:lnTo>
                  <a:lnTo>
                    <a:pt x="18" y="104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96" y="10"/>
                  </a:lnTo>
                  <a:lnTo>
                    <a:pt x="84" y="4"/>
                  </a:lnTo>
                  <a:lnTo>
                    <a:pt x="74" y="2"/>
                  </a:lnTo>
                  <a:lnTo>
                    <a:pt x="62" y="0"/>
                  </a:lnTo>
                  <a:lnTo>
                    <a:pt x="50" y="2"/>
                  </a:lnTo>
                  <a:lnTo>
                    <a:pt x="38" y="4"/>
                  </a:lnTo>
                  <a:lnTo>
                    <a:pt x="28" y="10"/>
                  </a:lnTo>
                  <a:lnTo>
                    <a:pt x="18" y="18"/>
                  </a:lnTo>
                  <a:lnTo>
                    <a:pt x="18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86"/>
            <p:cNvSpPr>
              <a:spLocks noEditPoints="1"/>
            </p:cNvSpPr>
            <p:nvPr/>
          </p:nvSpPr>
          <p:spPr bwMode="auto">
            <a:xfrm>
              <a:off x="5505450" y="2727325"/>
              <a:ext cx="530225" cy="530225"/>
            </a:xfrm>
            <a:custGeom>
              <a:avLst/>
              <a:gdLst/>
              <a:ahLst/>
              <a:cxnLst>
                <a:cxn ang="0">
                  <a:pos x="188" y="274"/>
                </a:cxn>
                <a:cxn ang="0">
                  <a:pos x="334" y="334"/>
                </a:cxn>
                <a:cxn ang="0">
                  <a:pos x="274" y="186"/>
                </a:cxn>
                <a:cxn ang="0">
                  <a:pos x="86" y="0"/>
                </a:cxn>
                <a:cxn ang="0">
                  <a:pos x="0" y="86"/>
                </a:cxn>
                <a:cxn ang="0">
                  <a:pos x="188" y="274"/>
                </a:cxn>
                <a:cxn ang="0">
                  <a:pos x="208" y="234"/>
                </a:cxn>
                <a:cxn ang="0">
                  <a:pos x="208" y="234"/>
                </a:cxn>
                <a:cxn ang="0">
                  <a:pos x="214" y="230"/>
                </a:cxn>
                <a:cxn ang="0">
                  <a:pos x="222" y="230"/>
                </a:cxn>
                <a:cxn ang="0">
                  <a:pos x="228" y="230"/>
                </a:cxn>
                <a:cxn ang="0">
                  <a:pos x="234" y="232"/>
                </a:cxn>
                <a:cxn ang="0">
                  <a:pos x="234" y="232"/>
                </a:cxn>
                <a:cxn ang="0">
                  <a:pos x="230" y="228"/>
                </a:cxn>
                <a:cxn ang="0">
                  <a:pos x="230" y="222"/>
                </a:cxn>
                <a:cxn ang="0">
                  <a:pos x="232" y="214"/>
                </a:cxn>
                <a:cxn ang="0">
                  <a:pos x="236" y="206"/>
                </a:cxn>
                <a:cxn ang="0">
                  <a:pos x="236" y="206"/>
                </a:cxn>
                <a:cxn ang="0">
                  <a:pos x="242" y="202"/>
                </a:cxn>
                <a:cxn ang="0">
                  <a:pos x="250" y="198"/>
                </a:cxn>
                <a:cxn ang="0">
                  <a:pos x="258" y="196"/>
                </a:cxn>
                <a:cxn ang="0">
                  <a:pos x="294" y="280"/>
                </a:cxn>
                <a:cxn ang="0">
                  <a:pos x="282" y="294"/>
                </a:cxn>
                <a:cxn ang="0">
                  <a:pos x="196" y="258"/>
                </a:cxn>
                <a:cxn ang="0">
                  <a:pos x="196" y="258"/>
                </a:cxn>
                <a:cxn ang="0">
                  <a:pos x="198" y="250"/>
                </a:cxn>
                <a:cxn ang="0">
                  <a:pos x="202" y="242"/>
                </a:cxn>
                <a:cxn ang="0">
                  <a:pos x="208" y="234"/>
                </a:cxn>
                <a:cxn ang="0">
                  <a:pos x="208" y="234"/>
                </a:cxn>
              </a:cxnLst>
              <a:rect l="0" t="0" r="r" b="b"/>
              <a:pathLst>
                <a:path w="334" h="334">
                  <a:moveTo>
                    <a:pt x="188" y="274"/>
                  </a:moveTo>
                  <a:lnTo>
                    <a:pt x="334" y="334"/>
                  </a:lnTo>
                  <a:lnTo>
                    <a:pt x="274" y="186"/>
                  </a:lnTo>
                  <a:lnTo>
                    <a:pt x="86" y="0"/>
                  </a:lnTo>
                  <a:lnTo>
                    <a:pt x="0" y="86"/>
                  </a:lnTo>
                  <a:lnTo>
                    <a:pt x="188" y="274"/>
                  </a:lnTo>
                  <a:close/>
                  <a:moveTo>
                    <a:pt x="208" y="234"/>
                  </a:moveTo>
                  <a:lnTo>
                    <a:pt x="208" y="234"/>
                  </a:lnTo>
                  <a:lnTo>
                    <a:pt x="214" y="230"/>
                  </a:lnTo>
                  <a:lnTo>
                    <a:pt x="222" y="230"/>
                  </a:lnTo>
                  <a:lnTo>
                    <a:pt x="228" y="230"/>
                  </a:lnTo>
                  <a:lnTo>
                    <a:pt x="234" y="232"/>
                  </a:lnTo>
                  <a:lnTo>
                    <a:pt x="234" y="232"/>
                  </a:lnTo>
                  <a:lnTo>
                    <a:pt x="230" y="228"/>
                  </a:lnTo>
                  <a:lnTo>
                    <a:pt x="230" y="222"/>
                  </a:lnTo>
                  <a:lnTo>
                    <a:pt x="232" y="214"/>
                  </a:lnTo>
                  <a:lnTo>
                    <a:pt x="236" y="206"/>
                  </a:lnTo>
                  <a:lnTo>
                    <a:pt x="236" y="206"/>
                  </a:lnTo>
                  <a:lnTo>
                    <a:pt x="242" y="202"/>
                  </a:lnTo>
                  <a:lnTo>
                    <a:pt x="250" y="198"/>
                  </a:lnTo>
                  <a:lnTo>
                    <a:pt x="258" y="196"/>
                  </a:lnTo>
                  <a:lnTo>
                    <a:pt x="294" y="280"/>
                  </a:lnTo>
                  <a:lnTo>
                    <a:pt x="282" y="29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198" y="250"/>
                  </a:lnTo>
                  <a:lnTo>
                    <a:pt x="202" y="242"/>
                  </a:lnTo>
                  <a:lnTo>
                    <a:pt x="208" y="234"/>
                  </a:lnTo>
                  <a:lnTo>
                    <a:pt x="208" y="2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炒股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0" y="918845"/>
            <a:ext cx="7119620" cy="57308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炒股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355" y="4674235"/>
            <a:ext cx="5816600" cy="609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1270" y="2514600"/>
            <a:ext cx="1325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惊奇的发现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左下角底栏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48100" y="2644854"/>
            <a:ext cx="4724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PART FIVE</a:t>
            </a:r>
            <a:endParaRPr lang="en-US" altLang="zh-CN" sz="54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962400" y="3790950"/>
            <a:ext cx="417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/>
          <p:nvPr/>
        </p:nvSpPr>
        <p:spPr>
          <a:xfrm>
            <a:off x="3962400" y="4264104"/>
            <a:ext cx="4119429" cy="116967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/>
              <a:t>网易云音乐</a:t>
            </a:r>
            <a:endParaRPr kumimoji="1" lang="zh-CN" altLang="en-US" sz="5400" dirty="0"/>
          </a:p>
        </p:txBody>
      </p:sp>
      <p:sp>
        <p:nvSpPr>
          <p:cNvPr id="12" name="Freeform 112"/>
          <p:cNvSpPr/>
          <p:nvPr/>
        </p:nvSpPr>
        <p:spPr bwMode="auto">
          <a:xfrm>
            <a:off x="5583964" y="1322103"/>
            <a:ext cx="876300" cy="1160631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76" y="0"/>
              </a:cxn>
              <a:cxn ang="0">
                <a:pos x="50" y="0"/>
              </a:cxn>
              <a:cxn ang="0">
                <a:pos x="32" y="4"/>
              </a:cxn>
              <a:cxn ang="0">
                <a:pos x="18" y="12"/>
              </a:cxn>
              <a:cxn ang="0">
                <a:pos x="14" y="16"/>
              </a:cxn>
              <a:cxn ang="0">
                <a:pos x="4" y="28"/>
              </a:cxn>
              <a:cxn ang="0">
                <a:pos x="0" y="44"/>
              </a:cxn>
              <a:cxn ang="0">
                <a:pos x="0" y="62"/>
              </a:cxn>
              <a:cxn ang="0">
                <a:pos x="0" y="480"/>
              </a:cxn>
              <a:cxn ang="0">
                <a:pos x="6" y="492"/>
              </a:cxn>
              <a:cxn ang="0">
                <a:pos x="18" y="498"/>
              </a:cxn>
              <a:cxn ang="0">
                <a:pos x="328" y="498"/>
              </a:cxn>
              <a:cxn ang="0">
                <a:pos x="340" y="492"/>
              </a:cxn>
              <a:cxn ang="0">
                <a:pos x="346" y="480"/>
              </a:cxn>
              <a:cxn ang="0">
                <a:pos x="346" y="58"/>
              </a:cxn>
              <a:cxn ang="0">
                <a:pos x="340" y="46"/>
              </a:cxn>
              <a:cxn ang="0">
                <a:pos x="328" y="40"/>
              </a:cxn>
              <a:cxn ang="0">
                <a:pos x="122" y="40"/>
              </a:cxn>
              <a:cxn ang="0">
                <a:pos x="118" y="32"/>
              </a:cxn>
              <a:cxn ang="0">
                <a:pos x="110" y="28"/>
              </a:cxn>
              <a:cxn ang="0">
                <a:pos x="104" y="30"/>
              </a:cxn>
              <a:cxn ang="0">
                <a:pos x="98" y="36"/>
              </a:cxn>
              <a:cxn ang="0">
                <a:pos x="98" y="46"/>
              </a:cxn>
              <a:cxn ang="0">
                <a:pos x="68" y="134"/>
              </a:cxn>
              <a:cxn ang="0">
                <a:pos x="42" y="40"/>
              </a:cxn>
              <a:cxn ang="0">
                <a:pos x="18" y="40"/>
              </a:cxn>
              <a:cxn ang="0">
                <a:pos x="38" y="18"/>
              </a:cxn>
              <a:cxn ang="0">
                <a:pos x="358" y="18"/>
              </a:cxn>
              <a:cxn ang="0">
                <a:pos x="358" y="464"/>
              </a:cxn>
              <a:cxn ang="0">
                <a:pos x="366" y="462"/>
              </a:cxn>
              <a:cxn ang="0">
                <a:pos x="376" y="452"/>
              </a:cxn>
              <a:cxn ang="0">
                <a:pos x="376" y="18"/>
              </a:cxn>
              <a:cxn ang="0">
                <a:pos x="376" y="10"/>
              </a:cxn>
              <a:cxn ang="0">
                <a:pos x="366" y="2"/>
              </a:cxn>
              <a:cxn ang="0">
                <a:pos x="358" y="0"/>
              </a:cxn>
            </a:cxnLst>
            <a:rect l="0" t="0" r="r" b="b"/>
            <a:pathLst>
              <a:path w="376" h="498">
                <a:moveTo>
                  <a:pt x="358" y="0"/>
                </a:moveTo>
                <a:lnTo>
                  <a:pt x="112" y="0"/>
                </a:lnTo>
                <a:lnTo>
                  <a:pt x="112" y="0"/>
                </a:lnTo>
                <a:lnTo>
                  <a:pt x="76" y="0"/>
                </a:lnTo>
                <a:lnTo>
                  <a:pt x="50" y="0"/>
                </a:lnTo>
                <a:lnTo>
                  <a:pt x="50" y="0"/>
                </a:lnTo>
                <a:lnTo>
                  <a:pt x="42" y="0"/>
                </a:lnTo>
                <a:lnTo>
                  <a:pt x="32" y="4"/>
                </a:lnTo>
                <a:lnTo>
                  <a:pt x="24" y="8"/>
                </a:lnTo>
                <a:lnTo>
                  <a:pt x="18" y="12"/>
                </a:lnTo>
                <a:lnTo>
                  <a:pt x="14" y="16"/>
                </a:lnTo>
                <a:lnTo>
                  <a:pt x="14" y="16"/>
                </a:lnTo>
                <a:lnTo>
                  <a:pt x="8" y="22"/>
                </a:lnTo>
                <a:lnTo>
                  <a:pt x="4" y="28"/>
                </a:lnTo>
                <a:lnTo>
                  <a:pt x="2" y="38"/>
                </a:lnTo>
                <a:lnTo>
                  <a:pt x="0" y="44"/>
                </a:lnTo>
                <a:lnTo>
                  <a:pt x="0" y="58"/>
                </a:lnTo>
                <a:lnTo>
                  <a:pt x="0" y="62"/>
                </a:lnTo>
                <a:lnTo>
                  <a:pt x="0" y="480"/>
                </a:lnTo>
                <a:lnTo>
                  <a:pt x="0" y="480"/>
                </a:lnTo>
                <a:lnTo>
                  <a:pt x="2" y="488"/>
                </a:lnTo>
                <a:lnTo>
                  <a:pt x="6" y="492"/>
                </a:lnTo>
                <a:lnTo>
                  <a:pt x="12" y="496"/>
                </a:lnTo>
                <a:lnTo>
                  <a:pt x="18" y="498"/>
                </a:lnTo>
                <a:lnTo>
                  <a:pt x="328" y="498"/>
                </a:lnTo>
                <a:lnTo>
                  <a:pt x="328" y="498"/>
                </a:lnTo>
                <a:lnTo>
                  <a:pt x="334" y="496"/>
                </a:lnTo>
                <a:lnTo>
                  <a:pt x="340" y="492"/>
                </a:lnTo>
                <a:lnTo>
                  <a:pt x="344" y="488"/>
                </a:lnTo>
                <a:lnTo>
                  <a:pt x="346" y="480"/>
                </a:lnTo>
                <a:lnTo>
                  <a:pt x="346" y="58"/>
                </a:lnTo>
                <a:lnTo>
                  <a:pt x="346" y="58"/>
                </a:lnTo>
                <a:lnTo>
                  <a:pt x="344" y="52"/>
                </a:lnTo>
                <a:lnTo>
                  <a:pt x="340" y="46"/>
                </a:lnTo>
                <a:lnTo>
                  <a:pt x="334" y="42"/>
                </a:lnTo>
                <a:lnTo>
                  <a:pt x="328" y="40"/>
                </a:lnTo>
                <a:lnTo>
                  <a:pt x="122" y="40"/>
                </a:lnTo>
                <a:lnTo>
                  <a:pt x="122" y="40"/>
                </a:lnTo>
                <a:lnTo>
                  <a:pt x="120" y="36"/>
                </a:lnTo>
                <a:lnTo>
                  <a:pt x="118" y="32"/>
                </a:lnTo>
                <a:lnTo>
                  <a:pt x="114" y="30"/>
                </a:lnTo>
                <a:lnTo>
                  <a:pt x="110" y="28"/>
                </a:lnTo>
                <a:lnTo>
                  <a:pt x="110" y="28"/>
                </a:lnTo>
                <a:lnTo>
                  <a:pt x="104" y="30"/>
                </a:lnTo>
                <a:lnTo>
                  <a:pt x="102" y="32"/>
                </a:lnTo>
                <a:lnTo>
                  <a:pt x="98" y="36"/>
                </a:lnTo>
                <a:lnTo>
                  <a:pt x="98" y="40"/>
                </a:lnTo>
                <a:lnTo>
                  <a:pt x="98" y="46"/>
                </a:lnTo>
                <a:lnTo>
                  <a:pt x="98" y="162"/>
                </a:lnTo>
                <a:lnTo>
                  <a:pt x="68" y="134"/>
                </a:lnTo>
                <a:lnTo>
                  <a:pt x="42" y="162"/>
                </a:lnTo>
                <a:lnTo>
                  <a:pt x="42" y="40"/>
                </a:lnTo>
                <a:lnTo>
                  <a:pt x="18" y="40"/>
                </a:lnTo>
                <a:lnTo>
                  <a:pt x="18" y="40"/>
                </a:lnTo>
                <a:lnTo>
                  <a:pt x="18" y="40"/>
                </a:lnTo>
                <a:lnTo>
                  <a:pt x="38" y="18"/>
                </a:lnTo>
                <a:lnTo>
                  <a:pt x="94" y="18"/>
                </a:lnTo>
                <a:lnTo>
                  <a:pt x="358" y="18"/>
                </a:lnTo>
                <a:lnTo>
                  <a:pt x="358" y="464"/>
                </a:lnTo>
                <a:lnTo>
                  <a:pt x="358" y="464"/>
                </a:lnTo>
                <a:lnTo>
                  <a:pt x="358" y="464"/>
                </a:lnTo>
                <a:lnTo>
                  <a:pt x="366" y="462"/>
                </a:lnTo>
                <a:lnTo>
                  <a:pt x="372" y="458"/>
                </a:lnTo>
                <a:lnTo>
                  <a:pt x="376" y="452"/>
                </a:lnTo>
                <a:lnTo>
                  <a:pt x="376" y="446"/>
                </a:lnTo>
                <a:lnTo>
                  <a:pt x="376" y="18"/>
                </a:lnTo>
                <a:lnTo>
                  <a:pt x="376" y="18"/>
                </a:lnTo>
                <a:lnTo>
                  <a:pt x="376" y="10"/>
                </a:lnTo>
                <a:lnTo>
                  <a:pt x="372" y="6"/>
                </a:lnTo>
                <a:lnTo>
                  <a:pt x="366" y="2"/>
                </a:lnTo>
                <a:lnTo>
                  <a:pt x="358" y="0"/>
                </a:lnTo>
                <a:lnTo>
                  <a:pt x="358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网易云音乐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3130" y="1004570"/>
            <a:ext cx="8686800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网易云音乐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en-US" dirty="0"/>
              <a:t>5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" y="2482850"/>
            <a:ext cx="9462770" cy="4316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32450" y="1543050"/>
            <a:ext cx="3802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跟随指引替换</a:t>
            </a:r>
            <a:r>
              <a:rPr lang="en-US" altLang="zh-CN"/>
              <a:t>vscode</a:t>
            </a:r>
            <a:r>
              <a:rPr lang="zh-CN" altLang="en-US"/>
              <a:t>的</a:t>
            </a:r>
            <a:r>
              <a:rPr lang="en-US" altLang="zh-CN"/>
              <a:t>Electron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15" y="2571750"/>
            <a:ext cx="9385935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网易云音乐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en-US" dirty="0"/>
              <a:t>5</a:t>
            </a: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43350" y="2389505"/>
            <a:ext cx="25133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Cmd + P </a:t>
            </a:r>
            <a:r>
              <a:rPr lang="zh-CN" altLang="en-US"/>
              <a:t>调出命令模式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&gt; netease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自动提示相关操作</a:t>
            </a:r>
            <a:endParaRPr lang="zh-CN" altLang="en-US"/>
          </a:p>
          <a:p>
            <a:r>
              <a:rPr lang="zh-CN" altLang="en-US"/>
              <a:t>后续自行探索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网易云音乐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en-US" dirty="0"/>
              <a:t>5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75" y="1871345"/>
            <a:ext cx="10274935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网易云音乐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3130" y="4596130"/>
            <a:ext cx="9385935" cy="1714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20" y="1779905"/>
            <a:ext cx="10643235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A1465AD402B43F3E6E6AA4E06A892B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2245" y="241935"/>
            <a:ext cx="4650740" cy="63741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69465" y="1536700"/>
            <a:ext cx="384048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7200"/>
              <a:t>插播广告</a:t>
            </a:r>
            <a:endParaRPr lang="zh-CN" altLang="en-US" sz="7200"/>
          </a:p>
          <a:p>
            <a:endParaRPr lang="zh-CN" altLang="en-US" sz="7200"/>
          </a:p>
          <a:p>
            <a:r>
              <a:rPr lang="zh-CN" altLang="en-US" sz="4800"/>
              <a:t>不要去网易</a:t>
            </a:r>
            <a:endParaRPr lang="zh-CN" altLang="en-US" sz="4800"/>
          </a:p>
          <a:p>
            <a:r>
              <a:rPr lang="zh-CN" altLang="en-US" sz="4800"/>
              <a:t>来腾讯</a:t>
            </a:r>
            <a:endParaRPr lang="zh-CN" altLang="en-US" sz="4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48100" y="2644854"/>
            <a:ext cx="4724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PART SIX</a:t>
            </a:r>
            <a:endParaRPr lang="en-US" altLang="zh-CN" sz="54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962400" y="3790950"/>
            <a:ext cx="417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/>
          <p:nvPr/>
        </p:nvSpPr>
        <p:spPr>
          <a:xfrm>
            <a:off x="3962400" y="4264104"/>
            <a:ext cx="4119429" cy="116967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5400" dirty="0"/>
              <a:t>看小说</a:t>
            </a:r>
            <a:endParaRPr kumimoji="1" lang="zh-CN" altLang="en-US" sz="5400" dirty="0"/>
          </a:p>
        </p:txBody>
      </p:sp>
      <p:sp>
        <p:nvSpPr>
          <p:cNvPr id="12" name="Freeform 112"/>
          <p:cNvSpPr/>
          <p:nvPr/>
        </p:nvSpPr>
        <p:spPr bwMode="auto">
          <a:xfrm>
            <a:off x="5583964" y="1322103"/>
            <a:ext cx="876300" cy="1160631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76" y="0"/>
              </a:cxn>
              <a:cxn ang="0">
                <a:pos x="50" y="0"/>
              </a:cxn>
              <a:cxn ang="0">
                <a:pos x="32" y="4"/>
              </a:cxn>
              <a:cxn ang="0">
                <a:pos x="18" y="12"/>
              </a:cxn>
              <a:cxn ang="0">
                <a:pos x="14" y="16"/>
              </a:cxn>
              <a:cxn ang="0">
                <a:pos x="4" y="28"/>
              </a:cxn>
              <a:cxn ang="0">
                <a:pos x="0" y="44"/>
              </a:cxn>
              <a:cxn ang="0">
                <a:pos x="0" y="62"/>
              </a:cxn>
              <a:cxn ang="0">
                <a:pos x="0" y="480"/>
              </a:cxn>
              <a:cxn ang="0">
                <a:pos x="6" y="492"/>
              </a:cxn>
              <a:cxn ang="0">
                <a:pos x="18" y="498"/>
              </a:cxn>
              <a:cxn ang="0">
                <a:pos x="328" y="498"/>
              </a:cxn>
              <a:cxn ang="0">
                <a:pos x="340" y="492"/>
              </a:cxn>
              <a:cxn ang="0">
                <a:pos x="346" y="480"/>
              </a:cxn>
              <a:cxn ang="0">
                <a:pos x="346" y="58"/>
              </a:cxn>
              <a:cxn ang="0">
                <a:pos x="340" y="46"/>
              </a:cxn>
              <a:cxn ang="0">
                <a:pos x="328" y="40"/>
              </a:cxn>
              <a:cxn ang="0">
                <a:pos x="122" y="40"/>
              </a:cxn>
              <a:cxn ang="0">
                <a:pos x="118" y="32"/>
              </a:cxn>
              <a:cxn ang="0">
                <a:pos x="110" y="28"/>
              </a:cxn>
              <a:cxn ang="0">
                <a:pos x="104" y="30"/>
              </a:cxn>
              <a:cxn ang="0">
                <a:pos x="98" y="36"/>
              </a:cxn>
              <a:cxn ang="0">
                <a:pos x="98" y="46"/>
              </a:cxn>
              <a:cxn ang="0">
                <a:pos x="68" y="134"/>
              </a:cxn>
              <a:cxn ang="0">
                <a:pos x="42" y="40"/>
              </a:cxn>
              <a:cxn ang="0">
                <a:pos x="18" y="40"/>
              </a:cxn>
              <a:cxn ang="0">
                <a:pos x="38" y="18"/>
              </a:cxn>
              <a:cxn ang="0">
                <a:pos x="358" y="18"/>
              </a:cxn>
              <a:cxn ang="0">
                <a:pos x="358" y="464"/>
              </a:cxn>
              <a:cxn ang="0">
                <a:pos x="366" y="462"/>
              </a:cxn>
              <a:cxn ang="0">
                <a:pos x="376" y="452"/>
              </a:cxn>
              <a:cxn ang="0">
                <a:pos x="376" y="18"/>
              </a:cxn>
              <a:cxn ang="0">
                <a:pos x="376" y="10"/>
              </a:cxn>
              <a:cxn ang="0">
                <a:pos x="366" y="2"/>
              </a:cxn>
              <a:cxn ang="0">
                <a:pos x="358" y="0"/>
              </a:cxn>
            </a:cxnLst>
            <a:rect l="0" t="0" r="r" b="b"/>
            <a:pathLst>
              <a:path w="376" h="498">
                <a:moveTo>
                  <a:pt x="358" y="0"/>
                </a:moveTo>
                <a:lnTo>
                  <a:pt x="112" y="0"/>
                </a:lnTo>
                <a:lnTo>
                  <a:pt x="112" y="0"/>
                </a:lnTo>
                <a:lnTo>
                  <a:pt x="76" y="0"/>
                </a:lnTo>
                <a:lnTo>
                  <a:pt x="50" y="0"/>
                </a:lnTo>
                <a:lnTo>
                  <a:pt x="50" y="0"/>
                </a:lnTo>
                <a:lnTo>
                  <a:pt x="42" y="0"/>
                </a:lnTo>
                <a:lnTo>
                  <a:pt x="32" y="4"/>
                </a:lnTo>
                <a:lnTo>
                  <a:pt x="24" y="8"/>
                </a:lnTo>
                <a:lnTo>
                  <a:pt x="18" y="12"/>
                </a:lnTo>
                <a:lnTo>
                  <a:pt x="14" y="16"/>
                </a:lnTo>
                <a:lnTo>
                  <a:pt x="14" y="16"/>
                </a:lnTo>
                <a:lnTo>
                  <a:pt x="8" y="22"/>
                </a:lnTo>
                <a:lnTo>
                  <a:pt x="4" y="28"/>
                </a:lnTo>
                <a:lnTo>
                  <a:pt x="2" y="38"/>
                </a:lnTo>
                <a:lnTo>
                  <a:pt x="0" y="44"/>
                </a:lnTo>
                <a:lnTo>
                  <a:pt x="0" y="58"/>
                </a:lnTo>
                <a:lnTo>
                  <a:pt x="0" y="62"/>
                </a:lnTo>
                <a:lnTo>
                  <a:pt x="0" y="480"/>
                </a:lnTo>
                <a:lnTo>
                  <a:pt x="0" y="480"/>
                </a:lnTo>
                <a:lnTo>
                  <a:pt x="2" y="488"/>
                </a:lnTo>
                <a:lnTo>
                  <a:pt x="6" y="492"/>
                </a:lnTo>
                <a:lnTo>
                  <a:pt x="12" y="496"/>
                </a:lnTo>
                <a:lnTo>
                  <a:pt x="18" y="498"/>
                </a:lnTo>
                <a:lnTo>
                  <a:pt x="328" y="498"/>
                </a:lnTo>
                <a:lnTo>
                  <a:pt x="328" y="498"/>
                </a:lnTo>
                <a:lnTo>
                  <a:pt x="334" y="496"/>
                </a:lnTo>
                <a:lnTo>
                  <a:pt x="340" y="492"/>
                </a:lnTo>
                <a:lnTo>
                  <a:pt x="344" y="488"/>
                </a:lnTo>
                <a:lnTo>
                  <a:pt x="346" y="480"/>
                </a:lnTo>
                <a:lnTo>
                  <a:pt x="346" y="58"/>
                </a:lnTo>
                <a:lnTo>
                  <a:pt x="346" y="58"/>
                </a:lnTo>
                <a:lnTo>
                  <a:pt x="344" y="52"/>
                </a:lnTo>
                <a:lnTo>
                  <a:pt x="340" y="46"/>
                </a:lnTo>
                <a:lnTo>
                  <a:pt x="334" y="42"/>
                </a:lnTo>
                <a:lnTo>
                  <a:pt x="328" y="40"/>
                </a:lnTo>
                <a:lnTo>
                  <a:pt x="122" y="40"/>
                </a:lnTo>
                <a:lnTo>
                  <a:pt x="122" y="40"/>
                </a:lnTo>
                <a:lnTo>
                  <a:pt x="120" y="36"/>
                </a:lnTo>
                <a:lnTo>
                  <a:pt x="118" y="32"/>
                </a:lnTo>
                <a:lnTo>
                  <a:pt x="114" y="30"/>
                </a:lnTo>
                <a:lnTo>
                  <a:pt x="110" y="28"/>
                </a:lnTo>
                <a:lnTo>
                  <a:pt x="110" y="28"/>
                </a:lnTo>
                <a:lnTo>
                  <a:pt x="104" y="30"/>
                </a:lnTo>
                <a:lnTo>
                  <a:pt x="102" y="32"/>
                </a:lnTo>
                <a:lnTo>
                  <a:pt x="98" y="36"/>
                </a:lnTo>
                <a:lnTo>
                  <a:pt x="98" y="40"/>
                </a:lnTo>
                <a:lnTo>
                  <a:pt x="98" y="46"/>
                </a:lnTo>
                <a:lnTo>
                  <a:pt x="98" y="162"/>
                </a:lnTo>
                <a:lnTo>
                  <a:pt x="68" y="134"/>
                </a:lnTo>
                <a:lnTo>
                  <a:pt x="42" y="162"/>
                </a:lnTo>
                <a:lnTo>
                  <a:pt x="42" y="40"/>
                </a:lnTo>
                <a:lnTo>
                  <a:pt x="18" y="40"/>
                </a:lnTo>
                <a:lnTo>
                  <a:pt x="18" y="40"/>
                </a:lnTo>
                <a:lnTo>
                  <a:pt x="18" y="40"/>
                </a:lnTo>
                <a:lnTo>
                  <a:pt x="38" y="18"/>
                </a:lnTo>
                <a:lnTo>
                  <a:pt x="94" y="18"/>
                </a:lnTo>
                <a:lnTo>
                  <a:pt x="358" y="18"/>
                </a:lnTo>
                <a:lnTo>
                  <a:pt x="358" y="464"/>
                </a:lnTo>
                <a:lnTo>
                  <a:pt x="358" y="464"/>
                </a:lnTo>
                <a:lnTo>
                  <a:pt x="358" y="464"/>
                </a:lnTo>
                <a:lnTo>
                  <a:pt x="366" y="462"/>
                </a:lnTo>
                <a:lnTo>
                  <a:pt x="372" y="458"/>
                </a:lnTo>
                <a:lnTo>
                  <a:pt x="376" y="452"/>
                </a:lnTo>
                <a:lnTo>
                  <a:pt x="376" y="446"/>
                </a:lnTo>
                <a:lnTo>
                  <a:pt x="376" y="18"/>
                </a:lnTo>
                <a:lnTo>
                  <a:pt x="376" y="18"/>
                </a:lnTo>
                <a:lnTo>
                  <a:pt x="376" y="10"/>
                </a:lnTo>
                <a:lnTo>
                  <a:pt x="372" y="6"/>
                </a:lnTo>
                <a:lnTo>
                  <a:pt x="366" y="2"/>
                </a:lnTo>
                <a:lnTo>
                  <a:pt x="358" y="0"/>
                </a:lnTo>
                <a:lnTo>
                  <a:pt x="358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Java mvn gradle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725" y="1512570"/>
            <a:ext cx="8959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</a:t>
            </a:r>
            <a:r>
              <a:rPr lang="en-US" altLang="zh-CN" dirty="0"/>
              <a:t>Java</a:t>
            </a:r>
            <a:r>
              <a:rPr lang="zh-CN" altLang="en-US" dirty="0"/>
              <a:t>环境（直接官网安装，配置环境变量）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可参考</a:t>
            </a:r>
            <a:endParaRPr lang="zh-CN" altLang="en-US" dirty="0"/>
          </a:p>
          <a:p>
            <a:r>
              <a:rPr lang="zh-CN" altLang="en-US" dirty="0"/>
              <a:t>https://www.runoob.com/java/java-environment-setup.html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224530" y="3145790"/>
            <a:ext cx="33451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测试</a:t>
            </a:r>
            <a:r>
              <a:rPr lang="en-US" altLang="zh-CN"/>
              <a:t>java</a:t>
            </a:r>
            <a:r>
              <a:rPr lang="zh-CN" altLang="en-US"/>
              <a:t>环境配置成功的方法：</a:t>
            </a:r>
            <a:endParaRPr lang="zh-CN" altLang="en-US"/>
          </a:p>
          <a:p>
            <a:r>
              <a:rPr lang="zh-CN" altLang="en-US"/>
              <a:t>打开终端，输入 </a:t>
            </a:r>
            <a:r>
              <a:rPr lang="en-US" altLang="zh-CN"/>
              <a:t>java -version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4200" y="3790950"/>
            <a:ext cx="6528435" cy="2565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看小说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331595"/>
            <a:ext cx="11798935" cy="5537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看小说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930005" y="1172845"/>
            <a:ext cx="2697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顾名思义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我不说了，想玩自己去看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415" y="1468120"/>
            <a:ext cx="8315325" cy="52927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48100" y="2644854"/>
            <a:ext cx="4724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/>
              <a:t>PART SEVEN</a:t>
            </a:r>
            <a:endParaRPr lang="en-US" altLang="zh-CN" sz="54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962400" y="3790950"/>
            <a:ext cx="417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/>
          <p:nvPr/>
        </p:nvSpPr>
        <p:spPr>
          <a:xfrm>
            <a:off x="3962400" y="4264104"/>
            <a:ext cx="4119429" cy="116967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5400" dirty="0"/>
              <a:t>Dotnet</a:t>
            </a:r>
            <a:endParaRPr kumimoji="1" lang="en-US" altLang="zh-CN" sz="5400" dirty="0"/>
          </a:p>
        </p:txBody>
      </p:sp>
      <p:sp>
        <p:nvSpPr>
          <p:cNvPr id="12" name="Freeform 112"/>
          <p:cNvSpPr/>
          <p:nvPr/>
        </p:nvSpPr>
        <p:spPr bwMode="auto">
          <a:xfrm>
            <a:off x="5583964" y="1322103"/>
            <a:ext cx="876300" cy="1160631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76" y="0"/>
              </a:cxn>
              <a:cxn ang="0">
                <a:pos x="50" y="0"/>
              </a:cxn>
              <a:cxn ang="0">
                <a:pos x="32" y="4"/>
              </a:cxn>
              <a:cxn ang="0">
                <a:pos x="18" y="12"/>
              </a:cxn>
              <a:cxn ang="0">
                <a:pos x="14" y="16"/>
              </a:cxn>
              <a:cxn ang="0">
                <a:pos x="4" y="28"/>
              </a:cxn>
              <a:cxn ang="0">
                <a:pos x="0" y="44"/>
              </a:cxn>
              <a:cxn ang="0">
                <a:pos x="0" y="62"/>
              </a:cxn>
              <a:cxn ang="0">
                <a:pos x="0" y="480"/>
              </a:cxn>
              <a:cxn ang="0">
                <a:pos x="6" y="492"/>
              </a:cxn>
              <a:cxn ang="0">
                <a:pos x="18" y="498"/>
              </a:cxn>
              <a:cxn ang="0">
                <a:pos x="328" y="498"/>
              </a:cxn>
              <a:cxn ang="0">
                <a:pos x="340" y="492"/>
              </a:cxn>
              <a:cxn ang="0">
                <a:pos x="346" y="480"/>
              </a:cxn>
              <a:cxn ang="0">
                <a:pos x="346" y="58"/>
              </a:cxn>
              <a:cxn ang="0">
                <a:pos x="340" y="46"/>
              </a:cxn>
              <a:cxn ang="0">
                <a:pos x="328" y="40"/>
              </a:cxn>
              <a:cxn ang="0">
                <a:pos x="122" y="40"/>
              </a:cxn>
              <a:cxn ang="0">
                <a:pos x="118" y="32"/>
              </a:cxn>
              <a:cxn ang="0">
                <a:pos x="110" y="28"/>
              </a:cxn>
              <a:cxn ang="0">
                <a:pos x="104" y="30"/>
              </a:cxn>
              <a:cxn ang="0">
                <a:pos x="98" y="36"/>
              </a:cxn>
              <a:cxn ang="0">
                <a:pos x="98" y="46"/>
              </a:cxn>
              <a:cxn ang="0">
                <a:pos x="68" y="134"/>
              </a:cxn>
              <a:cxn ang="0">
                <a:pos x="42" y="40"/>
              </a:cxn>
              <a:cxn ang="0">
                <a:pos x="18" y="40"/>
              </a:cxn>
              <a:cxn ang="0">
                <a:pos x="38" y="18"/>
              </a:cxn>
              <a:cxn ang="0">
                <a:pos x="358" y="18"/>
              </a:cxn>
              <a:cxn ang="0">
                <a:pos x="358" y="464"/>
              </a:cxn>
              <a:cxn ang="0">
                <a:pos x="366" y="462"/>
              </a:cxn>
              <a:cxn ang="0">
                <a:pos x="376" y="452"/>
              </a:cxn>
              <a:cxn ang="0">
                <a:pos x="376" y="18"/>
              </a:cxn>
              <a:cxn ang="0">
                <a:pos x="376" y="10"/>
              </a:cxn>
              <a:cxn ang="0">
                <a:pos x="366" y="2"/>
              </a:cxn>
              <a:cxn ang="0">
                <a:pos x="358" y="0"/>
              </a:cxn>
            </a:cxnLst>
            <a:rect l="0" t="0" r="r" b="b"/>
            <a:pathLst>
              <a:path w="376" h="498">
                <a:moveTo>
                  <a:pt x="358" y="0"/>
                </a:moveTo>
                <a:lnTo>
                  <a:pt x="112" y="0"/>
                </a:lnTo>
                <a:lnTo>
                  <a:pt x="112" y="0"/>
                </a:lnTo>
                <a:lnTo>
                  <a:pt x="76" y="0"/>
                </a:lnTo>
                <a:lnTo>
                  <a:pt x="50" y="0"/>
                </a:lnTo>
                <a:lnTo>
                  <a:pt x="50" y="0"/>
                </a:lnTo>
                <a:lnTo>
                  <a:pt x="42" y="0"/>
                </a:lnTo>
                <a:lnTo>
                  <a:pt x="32" y="4"/>
                </a:lnTo>
                <a:lnTo>
                  <a:pt x="24" y="8"/>
                </a:lnTo>
                <a:lnTo>
                  <a:pt x="18" y="12"/>
                </a:lnTo>
                <a:lnTo>
                  <a:pt x="14" y="16"/>
                </a:lnTo>
                <a:lnTo>
                  <a:pt x="14" y="16"/>
                </a:lnTo>
                <a:lnTo>
                  <a:pt x="8" y="22"/>
                </a:lnTo>
                <a:lnTo>
                  <a:pt x="4" y="28"/>
                </a:lnTo>
                <a:lnTo>
                  <a:pt x="2" y="38"/>
                </a:lnTo>
                <a:lnTo>
                  <a:pt x="0" y="44"/>
                </a:lnTo>
                <a:lnTo>
                  <a:pt x="0" y="58"/>
                </a:lnTo>
                <a:lnTo>
                  <a:pt x="0" y="62"/>
                </a:lnTo>
                <a:lnTo>
                  <a:pt x="0" y="480"/>
                </a:lnTo>
                <a:lnTo>
                  <a:pt x="0" y="480"/>
                </a:lnTo>
                <a:lnTo>
                  <a:pt x="2" y="488"/>
                </a:lnTo>
                <a:lnTo>
                  <a:pt x="6" y="492"/>
                </a:lnTo>
                <a:lnTo>
                  <a:pt x="12" y="496"/>
                </a:lnTo>
                <a:lnTo>
                  <a:pt x="18" y="498"/>
                </a:lnTo>
                <a:lnTo>
                  <a:pt x="328" y="498"/>
                </a:lnTo>
                <a:lnTo>
                  <a:pt x="328" y="498"/>
                </a:lnTo>
                <a:lnTo>
                  <a:pt x="334" y="496"/>
                </a:lnTo>
                <a:lnTo>
                  <a:pt x="340" y="492"/>
                </a:lnTo>
                <a:lnTo>
                  <a:pt x="344" y="488"/>
                </a:lnTo>
                <a:lnTo>
                  <a:pt x="346" y="480"/>
                </a:lnTo>
                <a:lnTo>
                  <a:pt x="346" y="58"/>
                </a:lnTo>
                <a:lnTo>
                  <a:pt x="346" y="58"/>
                </a:lnTo>
                <a:lnTo>
                  <a:pt x="344" y="52"/>
                </a:lnTo>
                <a:lnTo>
                  <a:pt x="340" y="46"/>
                </a:lnTo>
                <a:lnTo>
                  <a:pt x="334" y="42"/>
                </a:lnTo>
                <a:lnTo>
                  <a:pt x="328" y="40"/>
                </a:lnTo>
                <a:lnTo>
                  <a:pt x="122" y="40"/>
                </a:lnTo>
                <a:lnTo>
                  <a:pt x="122" y="40"/>
                </a:lnTo>
                <a:lnTo>
                  <a:pt x="120" y="36"/>
                </a:lnTo>
                <a:lnTo>
                  <a:pt x="118" y="32"/>
                </a:lnTo>
                <a:lnTo>
                  <a:pt x="114" y="30"/>
                </a:lnTo>
                <a:lnTo>
                  <a:pt x="110" y="28"/>
                </a:lnTo>
                <a:lnTo>
                  <a:pt x="110" y="28"/>
                </a:lnTo>
                <a:lnTo>
                  <a:pt x="104" y="30"/>
                </a:lnTo>
                <a:lnTo>
                  <a:pt x="102" y="32"/>
                </a:lnTo>
                <a:lnTo>
                  <a:pt x="98" y="36"/>
                </a:lnTo>
                <a:lnTo>
                  <a:pt x="98" y="40"/>
                </a:lnTo>
                <a:lnTo>
                  <a:pt x="98" y="46"/>
                </a:lnTo>
                <a:lnTo>
                  <a:pt x="98" y="162"/>
                </a:lnTo>
                <a:lnTo>
                  <a:pt x="68" y="134"/>
                </a:lnTo>
                <a:lnTo>
                  <a:pt x="42" y="162"/>
                </a:lnTo>
                <a:lnTo>
                  <a:pt x="42" y="40"/>
                </a:lnTo>
                <a:lnTo>
                  <a:pt x="18" y="40"/>
                </a:lnTo>
                <a:lnTo>
                  <a:pt x="18" y="40"/>
                </a:lnTo>
                <a:lnTo>
                  <a:pt x="18" y="40"/>
                </a:lnTo>
                <a:lnTo>
                  <a:pt x="38" y="18"/>
                </a:lnTo>
                <a:lnTo>
                  <a:pt x="94" y="18"/>
                </a:lnTo>
                <a:lnTo>
                  <a:pt x="358" y="18"/>
                </a:lnTo>
                <a:lnTo>
                  <a:pt x="358" y="464"/>
                </a:lnTo>
                <a:lnTo>
                  <a:pt x="358" y="464"/>
                </a:lnTo>
                <a:lnTo>
                  <a:pt x="358" y="464"/>
                </a:lnTo>
                <a:lnTo>
                  <a:pt x="366" y="462"/>
                </a:lnTo>
                <a:lnTo>
                  <a:pt x="372" y="458"/>
                </a:lnTo>
                <a:lnTo>
                  <a:pt x="376" y="452"/>
                </a:lnTo>
                <a:lnTo>
                  <a:pt x="376" y="446"/>
                </a:lnTo>
                <a:lnTo>
                  <a:pt x="376" y="18"/>
                </a:lnTo>
                <a:lnTo>
                  <a:pt x="376" y="18"/>
                </a:lnTo>
                <a:lnTo>
                  <a:pt x="376" y="10"/>
                </a:lnTo>
                <a:lnTo>
                  <a:pt x="372" y="6"/>
                </a:lnTo>
                <a:lnTo>
                  <a:pt x="366" y="2"/>
                </a:lnTo>
                <a:lnTo>
                  <a:pt x="358" y="0"/>
                </a:lnTo>
                <a:lnTo>
                  <a:pt x="358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Dotnet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03170" y="2849880"/>
            <a:ext cx="71862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国内</a:t>
            </a:r>
            <a:r>
              <a:rPr lang="en-US" altLang="zh-CN"/>
              <a:t>Dotnet</a:t>
            </a:r>
            <a:r>
              <a:rPr lang="zh-CN" altLang="en-US"/>
              <a:t>似乎还不太流行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但很有前景，微软声称比</a:t>
            </a:r>
            <a:r>
              <a:rPr lang="en-US" altLang="zh-CN"/>
              <a:t>Java</a:t>
            </a:r>
            <a:r>
              <a:rPr lang="zh-CN" altLang="en-US"/>
              <a:t>牛逼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微软亲儿子、跨平台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Unity</a:t>
            </a:r>
            <a:r>
              <a:rPr lang="zh-CN" altLang="en-US"/>
              <a:t>、</a:t>
            </a:r>
            <a:r>
              <a:rPr lang="en-US" altLang="zh-CN"/>
              <a:t>Dotnet core</a:t>
            </a:r>
            <a:r>
              <a:rPr lang="zh-CN" altLang="en-US"/>
              <a:t>、</a:t>
            </a:r>
            <a:r>
              <a:rPr lang="en-US" altLang="zh-CN"/>
              <a:t>Dotnet framework</a:t>
            </a:r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Dotnet c#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982470" y="1588770"/>
            <a:ext cx="718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Dotnet</a:t>
            </a:r>
            <a:r>
              <a:rPr lang="zh-CN" altLang="en-US"/>
              <a:t>环境配置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40765" y="2552700"/>
            <a:ext cx="33832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Mac os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Mono</a:t>
            </a:r>
            <a:r>
              <a:rPr lang="zh-CN" altLang="en-US"/>
              <a:t>可以作为跨平台</a:t>
            </a:r>
            <a:r>
              <a:rPr lang="en-US" altLang="zh-CN"/>
              <a:t>Runtime</a:t>
            </a:r>
            <a:endParaRPr lang="en-US" altLang="zh-CN"/>
          </a:p>
          <a:p>
            <a:pPr algn="l"/>
            <a:r>
              <a:rPr lang="en-US" altLang="zh-CN"/>
              <a:t>brew install mono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官网下载并安装</a:t>
            </a:r>
            <a:r>
              <a:rPr lang="en-US" altLang="zh-CN"/>
              <a:t>Dotnet core sdk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767830" y="3038475"/>
            <a:ext cx="3586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Windows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zh-CN" altLang="en-US"/>
              <a:t>官网下载并安装</a:t>
            </a:r>
            <a:r>
              <a:rPr lang="en-US" altLang="zh-CN"/>
              <a:t>Dotnet framework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Dotnet c#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31160" y="1137285"/>
            <a:ext cx="718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VS Code </a:t>
            </a:r>
            <a:r>
              <a:rPr lang="zh-CN" altLang="en-US"/>
              <a:t>插件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716405"/>
            <a:ext cx="10039985" cy="489013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Dotnet c#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31160" y="1137285"/>
            <a:ext cx="718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建立控制台</a:t>
            </a:r>
            <a:r>
              <a:rPr lang="en-US" altLang="zh-CN"/>
              <a:t>HelloWorld</a:t>
            </a:r>
            <a:r>
              <a:rPr lang="zh-CN" altLang="en-US"/>
              <a:t>项目（后端）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2414270"/>
            <a:ext cx="35394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r>
              <a:rPr lang="en-US"/>
              <a:t>trl + ~ </a:t>
            </a:r>
            <a:r>
              <a:rPr lang="zh-CN" altLang="en-US"/>
              <a:t>呼出终端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dotnet new console -o hw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dotnet restore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F5 </a:t>
            </a:r>
            <a:r>
              <a:rPr lang="zh-CN" altLang="en-US"/>
              <a:t>运行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7695" y="2079625"/>
            <a:ext cx="7632065" cy="4409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15" y="1206500"/>
            <a:ext cx="7557135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Dotnet c#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31160" y="1137285"/>
            <a:ext cx="7186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F5 </a:t>
            </a:r>
            <a:r>
              <a:rPr lang="zh-CN" altLang="en-US"/>
              <a:t>运行结果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1160" y="2073910"/>
            <a:ext cx="7557135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Dotnet c#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65980" y="3244850"/>
            <a:ext cx="5127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同理</a:t>
            </a:r>
            <a:r>
              <a:rPr lang="en-US" altLang="zh-CN"/>
              <a:t>Web</a:t>
            </a:r>
            <a:r>
              <a:rPr lang="zh-CN" altLang="en-US"/>
              <a:t>项目均类似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81000" y="768350"/>
            <a:ext cx="6939280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/>
              <a:t>结论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VSC</a:t>
            </a:r>
            <a:r>
              <a:rPr lang="zh-CN" altLang="en-US" sz="2800"/>
              <a:t>大法好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微软牛逼</a:t>
            </a:r>
            <a:r>
              <a:rPr lang="zh-CN" altLang="en-US" sz="2800">
                <a:solidFill>
                  <a:srgbClr val="FF0000"/>
                </a:solidFill>
              </a:rPr>
              <a:t>（但是不要去加隔壁微软俱乐部）</a:t>
            </a:r>
            <a:endParaRPr lang="zh-CN" altLang="en-US" sz="2800"/>
          </a:p>
          <a:p>
            <a:endParaRPr lang="zh-CN" altLang="en-US" sz="2800"/>
          </a:p>
          <a:p>
            <a:r>
              <a:rPr lang="en-US" altLang="zh-CN" sz="2800"/>
              <a:t>dotnet core</a:t>
            </a:r>
            <a:r>
              <a:rPr lang="zh-CN" altLang="en-US" sz="2800"/>
              <a:t>天下第一（我乱说的）</a:t>
            </a:r>
            <a:endParaRPr lang="zh-CN" altLang="en-US" sz="2800"/>
          </a:p>
        </p:txBody>
      </p:sp>
      <p:pic>
        <p:nvPicPr>
          <p:cNvPr id="7" name="图片 6" descr="A1465AD402B43F3E6E6AA4E06A892B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3220" y="1352550"/>
            <a:ext cx="3477260" cy="4766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Java mvn gradle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47725" y="1512570"/>
            <a:ext cx="8959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配置</a:t>
            </a:r>
            <a:r>
              <a:rPr lang="en-US" altLang="zh-CN" dirty="0"/>
              <a:t>Maven</a:t>
            </a:r>
            <a:r>
              <a:rPr lang="zh-CN" altLang="en-US" dirty="0"/>
              <a:t>环境（直接官网安装，配置环境变量）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可参考</a:t>
            </a:r>
            <a:endParaRPr lang="zh-CN" altLang="en-US" dirty="0"/>
          </a:p>
          <a:p>
            <a:r>
              <a:rPr lang="en-US" altLang="zh-CN" dirty="0"/>
              <a:t>https://www.runoob.com/maven/maven-setup.html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2282190" y="3106420"/>
            <a:ext cx="3611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测试</a:t>
            </a:r>
            <a:r>
              <a:rPr lang="en-US" altLang="zh-CN"/>
              <a:t>Maven</a:t>
            </a:r>
            <a:r>
              <a:rPr lang="zh-CN" altLang="en-US"/>
              <a:t>环境配置成功的方法：</a:t>
            </a:r>
            <a:endParaRPr lang="zh-CN" altLang="en-US"/>
          </a:p>
          <a:p>
            <a:r>
              <a:rPr lang="zh-CN" altLang="en-US"/>
              <a:t>打开终端，输入 </a:t>
            </a:r>
            <a:r>
              <a:rPr lang="en-US" altLang="zh-CN"/>
              <a:t>mvn -version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505" y="3751580"/>
            <a:ext cx="868743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6475" y="779145"/>
            <a:ext cx="4782820" cy="5600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谢谢大家！</a:t>
            </a:r>
            <a:endParaRPr lang="zh-CN" altLang="en-US" sz="5400"/>
          </a:p>
          <a:p>
            <a:endParaRPr lang="zh-CN" altLang="en-US" sz="5400"/>
          </a:p>
          <a:p>
            <a:r>
              <a:rPr lang="zh-CN" altLang="en-US" sz="5400"/>
              <a:t>欢迎加入</a:t>
            </a:r>
            <a:endParaRPr lang="zh-CN" altLang="en-US" sz="5400"/>
          </a:p>
          <a:p>
            <a:r>
              <a:rPr lang="zh-CN" altLang="en-US" sz="5400"/>
              <a:t>腾讯俱乐部</a:t>
            </a:r>
            <a:endParaRPr lang="zh-CN" altLang="en-US" sz="5400"/>
          </a:p>
          <a:p>
            <a:endParaRPr lang="zh-CN" altLang="en-US" sz="5400"/>
          </a:p>
          <a:p>
            <a:r>
              <a:rPr lang="zh-CN" altLang="en-US" sz="4400"/>
              <a:t>加群取</a:t>
            </a:r>
            <a:r>
              <a:rPr lang="en-US" altLang="zh-CN" sz="4400"/>
              <a:t>ppt</a:t>
            </a:r>
            <a:r>
              <a:rPr lang="zh-CN" altLang="en-US" sz="4400"/>
              <a:t>答疑</a:t>
            </a:r>
            <a:endParaRPr lang="en-US" altLang="zh-CN" sz="4400"/>
          </a:p>
          <a:p>
            <a:r>
              <a:rPr lang="zh-CN" altLang="en-US" sz="4400"/>
              <a:t>提问拿鹅厂</a:t>
            </a:r>
            <a:r>
              <a:rPr lang="zh-CN" altLang="en-US" sz="4400"/>
              <a:t>礼品</a:t>
            </a:r>
            <a:endParaRPr lang="zh-CN" altLang="en-US" sz="4400"/>
          </a:p>
        </p:txBody>
      </p:sp>
      <p:pic>
        <p:nvPicPr>
          <p:cNvPr id="7" name="图片 6" descr="A1465AD402B43F3E6E6AA4E06A892B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392430"/>
            <a:ext cx="4650740" cy="6374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Java maven gradle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69519" y="882879"/>
            <a:ext cx="8128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VS Code </a:t>
            </a:r>
            <a:r>
              <a:rPr lang="zh-CN" altLang="en-US" sz="2000" dirty="0"/>
              <a:t>插件配置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6314440" y="1153795"/>
            <a:ext cx="5183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安装</a:t>
            </a:r>
            <a:r>
              <a:rPr lang="en-US" altLang="zh-CN" sz="2400" dirty="0"/>
              <a:t>Java</a:t>
            </a:r>
            <a:r>
              <a:rPr lang="zh-CN" altLang="en-US" sz="2400" dirty="0"/>
              <a:t>全家桶插件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65300"/>
            <a:ext cx="12192000" cy="49034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Java maven gradle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69519" y="882879"/>
            <a:ext cx="8128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VS Code </a:t>
            </a:r>
            <a:r>
              <a:rPr lang="zh-CN" altLang="en-US" sz="2000" dirty="0"/>
              <a:t>插件配置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4764405" y="1824990"/>
            <a:ext cx="5183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单</a:t>
            </a:r>
            <a:r>
              <a:rPr lang="en-US" altLang="zh-CN" sz="2400" dirty="0"/>
              <a:t>java</a:t>
            </a:r>
            <a:r>
              <a:rPr lang="zh-CN" altLang="en-US" sz="2400" dirty="0"/>
              <a:t>文件运行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23795"/>
            <a:ext cx="12192000" cy="4324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455" y="154940"/>
            <a:ext cx="4432935" cy="2130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Java maven gradle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69519" y="882879"/>
            <a:ext cx="81285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VS Code </a:t>
            </a:r>
            <a:r>
              <a:rPr lang="zh-CN" altLang="en-US" sz="2000" dirty="0"/>
              <a:t>插件配置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2393315" y="1824990"/>
            <a:ext cx="5183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Maven</a:t>
            </a:r>
            <a:r>
              <a:rPr lang="zh-CN" altLang="en-US" sz="2400" dirty="0"/>
              <a:t>项目运行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2456180"/>
            <a:ext cx="7623810" cy="37769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85" y="0"/>
            <a:ext cx="58781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48100" y="2644854"/>
            <a:ext cx="472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PART TWO</a:t>
            </a:r>
            <a:endParaRPr lang="zh-CN" altLang="en-US" sz="6600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962400" y="3790950"/>
            <a:ext cx="41719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1"/>
          <p:cNvSpPr/>
          <p:nvPr/>
        </p:nvSpPr>
        <p:spPr>
          <a:xfrm>
            <a:off x="3962400" y="4264104"/>
            <a:ext cx="4119429" cy="116967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sz="5400" dirty="0"/>
              <a:t>Springboot</a:t>
            </a:r>
            <a:endParaRPr kumimoji="1" lang="en-US" sz="5400" dirty="0"/>
          </a:p>
        </p:txBody>
      </p:sp>
      <p:sp>
        <p:nvSpPr>
          <p:cNvPr id="12" name="Freeform 112"/>
          <p:cNvSpPr/>
          <p:nvPr/>
        </p:nvSpPr>
        <p:spPr bwMode="auto">
          <a:xfrm>
            <a:off x="5583964" y="1322103"/>
            <a:ext cx="876300" cy="1160631"/>
          </a:xfrm>
          <a:custGeom>
            <a:avLst/>
            <a:gdLst/>
            <a:ahLst/>
            <a:cxnLst>
              <a:cxn ang="0">
                <a:pos x="112" y="0"/>
              </a:cxn>
              <a:cxn ang="0">
                <a:pos x="76" y="0"/>
              </a:cxn>
              <a:cxn ang="0">
                <a:pos x="50" y="0"/>
              </a:cxn>
              <a:cxn ang="0">
                <a:pos x="32" y="4"/>
              </a:cxn>
              <a:cxn ang="0">
                <a:pos x="18" y="12"/>
              </a:cxn>
              <a:cxn ang="0">
                <a:pos x="14" y="16"/>
              </a:cxn>
              <a:cxn ang="0">
                <a:pos x="4" y="28"/>
              </a:cxn>
              <a:cxn ang="0">
                <a:pos x="0" y="44"/>
              </a:cxn>
              <a:cxn ang="0">
                <a:pos x="0" y="62"/>
              </a:cxn>
              <a:cxn ang="0">
                <a:pos x="0" y="480"/>
              </a:cxn>
              <a:cxn ang="0">
                <a:pos x="6" y="492"/>
              </a:cxn>
              <a:cxn ang="0">
                <a:pos x="18" y="498"/>
              </a:cxn>
              <a:cxn ang="0">
                <a:pos x="328" y="498"/>
              </a:cxn>
              <a:cxn ang="0">
                <a:pos x="340" y="492"/>
              </a:cxn>
              <a:cxn ang="0">
                <a:pos x="346" y="480"/>
              </a:cxn>
              <a:cxn ang="0">
                <a:pos x="346" y="58"/>
              </a:cxn>
              <a:cxn ang="0">
                <a:pos x="340" y="46"/>
              </a:cxn>
              <a:cxn ang="0">
                <a:pos x="328" y="40"/>
              </a:cxn>
              <a:cxn ang="0">
                <a:pos x="122" y="40"/>
              </a:cxn>
              <a:cxn ang="0">
                <a:pos x="118" y="32"/>
              </a:cxn>
              <a:cxn ang="0">
                <a:pos x="110" y="28"/>
              </a:cxn>
              <a:cxn ang="0">
                <a:pos x="104" y="30"/>
              </a:cxn>
              <a:cxn ang="0">
                <a:pos x="98" y="36"/>
              </a:cxn>
              <a:cxn ang="0">
                <a:pos x="98" y="46"/>
              </a:cxn>
              <a:cxn ang="0">
                <a:pos x="68" y="134"/>
              </a:cxn>
              <a:cxn ang="0">
                <a:pos x="42" y="40"/>
              </a:cxn>
              <a:cxn ang="0">
                <a:pos x="18" y="40"/>
              </a:cxn>
              <a:cxn ang="0">
                <a:pos x="38" y="18"/>
              </a:cxn>
              <a:cxn ang="0">
                <a:pos x="358" y="18"/>
              </a:cxn>
              <a:cxn ang="0">
                <a:pos x="358" y="464"/>
              </a:cxn>
              <a:cxn ang="0">
                <a:pos x="366" y="462"/>
              </a:cxn>
              <a:cxn ang="0">
                <a:pos x="376" y="452"/>
              </a:cxn>
              <a:cxn ang="0">
                <a:pos x="376" y="18"/>
              </a:cxn>
              <a:cxn ang="0">
                <a:pos x="376" y="10"/>
              </a:cxn>
              <a:cxn ang="0">
                <a:pos x="366" y="2"/>
              </a:cxn>
              <a:cxn ang="0">
                <a:pos x="358" y="0"/>
              </a:cxn>
            </a:cxnLst>
            <a:rect l="0" t="0" r="r" b="b"/>
            <a:pathLst>
              <a:path w="376" h="498">
                <a:moveTo>
                  <a:pt x="358" y="0"/>
                </a:moveTo>
                <a:lnTo>
                  <a:pt x="112" y="0"/>
                </a:lnTo>
                <a:lnTo>
                  <a:pt x="112" y="0"/>
                </a:lnTo>
                <a:lnTo>
                  <a:pt x="76" y="0"/>
                </a:lnTo>
                <a:lnTo>
                  <a:pt x="50" y="0"/>
                </a:lnTo>
                <a:lnTo>
                  <a:pt x="50" y="0"/>
                </a:lnTo>
                <a:lnTo>
                  <a:pt x="42" y="0"/>
                </a:lnTo>
                <a:lnTo>
                  <a:pt x="32" y="4"/>
                </a:lnTo>
                <a:lnTo>
                  <a:pt x="24" y="8"/>
                </a:lnTo>
                <a:lnTo>
                  <a:pt x="18" y="12"/>
                </a:lnTo>
                <a:lnTo>
                  <a:pt x="14" y="16"/>
                </a:lnTo>
                <a:lnTo>
                  <a:pt x="14" y="16"/>
                </a:lnTo>
                <a:lnTo>
                  <a:pt x="8" y="22"/>
                </a:lnTo>
                <a:lnTo>
                  <a:pt x="4" y="28"/>
                </a:lnTo>
                <a:lnTo>
                  <a:pt x="2" y="38"/>
                </a:lnTo>
                <a:lnTo>
                  <a:pt x="0" y="44"/>
                </a:lnTo>
                <a:lnTo>
                  <a:pt x="0" y="58"/>
                </a:lnTo>
                <a:lnTo>
                  <a:pt x="0" y="62"/>
                </a:lnTo>
                <a:lnTo>
                  <a:pt x="0" y="480"/>
                </a:lnTo>
                <a:lnTo>
                  <a:pt x="0" y="480"/>
                </a:lnTo>
                <a:lnTo>
                  <a:pt x="2" y="488"/>
                </a:lnTo>
                <a:lnTo>
                  <a:pt x="6" y="492"/>
                </a:lnTo>
                <a:lnTo>
                  <a:pt x="12" y="496"/>
                </a:lnTo>
                <a:lnTo>
                  <a:pt x="18" y="498"/>
                </a:lnTo>
                <a:lnTo>
                  <a:pt x="328" y="498"/>
                </a:lnTo>
                <a:lnTo>
                  <a:pt x="328" y="498"/>
                </a:lnTo>
                <a:lnTo>
                  <a:pt x="334" y="496"/>
                </a:lnTo>
                <a:lnTo>
                  <a:pt x="340" y="492"/>
                </a:lnTo>
                <a:lnTo>
                  <a:pt x="344" y="488"/>
                </a:lnTo>
                <a:lnTo>
                  <a:pt x="346" y="480"/>
                </a:lnTo>
                <a:lnTo>
                  <a:pt x="346" y="58"/>
                </a:lnTo>
                <a:lnTo>
                  <a:pt x="346" y="58"/>
                </a:lnTo>
                <a:lnTo>
                  <a:pt x="344" y="52"/>
                </a:lnTo>
                <a:lnTo>
                  <a:pt x="340" y="46"/>
                </a:lnTo>
                <a:lnTo>
                  <a:pt x="334" y="42"/>
                </a:lnTo>
                <a:lnTo>
                  <a:pt x="328" y="40"/>
                </a:lnTo>
                <a:lnTo>
                  <a:pt x="122" y="40"/>
                </a:lnTo>
                <a:lnTo>
                  <a:pt x="122" y="40"/>
                </a:lnTo>
                <a:lnTo>
                  <a:pt x="120" y="36"/>
                </a:lnTo>
                <a:lnTo>
                  <a:pt x="118" y="32"/>
                </a:lnTo>
                <a:lnTo>
                  <a:pt x="114" y="30"/>
                </a:lnTo>
                <a:lnTo>
                  <a:pt x="110" y="28"/>
                </a:lnTo>
                <a:lnTo>
                  <a:pt x="110" y="28"/>
                </a:lnTo>
                <a:lnTo>
                  <a:pt x="104" y="30"/>
                </a:lnTo>
                <a:lnTo>
                  <a:pt x="102" y="32"/>
                </a:lnTo>
                <a:lnTo>
                  <a:pt x="98" y="36"/>
                </a:lnTo>
                <a:lnTo>
                  <a:pt x="98" y="40"/>
                </a:lnTo>
                <a:lnTo>
                  <a:pt x="98" y="46"/>
                </a:lnTo>
                <a:lnTo>
                  <a:pt x="98" y="162"/>
                </a:lnTo>
                <a:lnTo>
                  <a:pt x="68" y="134"/>
                </a:lnTo>
                <a:lnTo>
                  <a:pt x="42" y="162"/>
                </a:lnTo>
                <a:lnTo>
                  <a:pt x="42" y="40"/>
                </a:lnTo>
                <a:lnTo>
                  <a:pt x="18" y="40"/>
                </a:lnTo>
                <a:lnTo>
                  <a:pt x="18" y="40"/>
                </a:lnTo>
                <a:lnTo>
                  <a:pt x="18" y="40"/>
                </a:lnTo>
                <a:lnTo>
                  <a:pt x="38" y="18"/>
                </a:lnTo>
                <a:lnTo>
                  <a:pt x="94" y="18"/>
                </a:lnTo>
                <a:lnTo>
                  <a:pt x="358" y="18"/>
                </a:lnTo>
                <a:lnTo>
                  <a:pt x="358" y="464"/>
                </a:lnTo>
                <a:lnTo>
                  <a:pt x="358" y="464"/>
                </a:lnTo>
                <a:lnTo>
                  <a:pt x="358" y="464"/>
                </a:lnTo>
                <a:lnTo>
                  <a:pt x="366" y="462"/>
                </a:lnTo>
                <a:lnTo>
                  <a:pt x="372" y="458"/>
                </a:lnTo>
                <a:lnTo>
                  <a:pt x="376" y="452"/>
                </a:lnTo>
                <a:lnTo>
                  <a:pt x="376" y="446"/>
                </a:lnTo>
                <a:lnTo>
                  <a:pt x="376" y="18"/>
                </a:lnTo>
                <a:lnTo>
                  <a:pt x="376" y="18"/>
                </a:lnTo>
                <a:lnTo>
                  <a:pt x="376" y="10"/>
                </a:lnTo>
                <a:lnTo>
                  <a:pt x="372" y="6"/>
                </a:lnTo>
                <a:lnTo>
                  <a:pt x="366" y="2"/>
                </a:lnTo>
                <a:lnTo>
                  <a:pt x="358" y="0"/>
                </a:lnTo>
                <a:lnTo>
                  <a:pt x="358" y="0"/>
                </a:lnTo>
                <a:close/>
              </a:path>
            </a:pathLst>
          </a:custGeom>
          <a:solidFill>
            <a:schemeClr val="tx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u="sn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清风素材 https://12sc.taobao.com">
  <a:themeElements>
    <a:clrScheme name="自定义 177">
      <a:dk1>
        <a:srgbClr val="FFFFFF"/>
      </a:dk1>
      <a:lt1>
        <a:srgbClr val="1F2029"/>
      </a:lt1>
      <a:dk2>
        <a:srgbClr val="44546A"/>
      </a:dk2>
      <a:lt2>
        <a:srgbClr val="E7E6E6"/>
      </a:lt2>
      <a:accent1>
        <a:srgbClr val="000000"/>
      </a:accent1>
      <a:accent2>
        <a:srgbClr val="44546A"/>
      </a:accent2>
      <a:accent3>
        <a:srgbClr val="99A2B1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1676</Words>
  <Application>WPS 演示</Application>
  <PresentationFormat>宽屏</PresentationFormat>
  <Paragraphs>360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4" baseType="lpstr">
      <vt:lpstr>Arial</vt:lpstr>
      <vt:lpstr>方正书宋_GBK</vt:lpstr>
      <vt:lpstr>Wingdings</vt:lpstr>
      <vt:lpstr>Arial</vt:lpstr>
      <vt:lpstr>微软雅黑</vt:lpstr>
      <vt:lpstr>汉仪旗黑KW</vt:lpstr>
      <vt:lpstr>微软雅黑</vt:lpstr>
      <vt:lpstr>宋体</vt:lpstr>
      <vt:lpstr>Arial Unicode MS</vt:lpstr>
      <vt:lpstr>Calibri</vt:lpstr>
      <vt:lpstr>Helvetica Neue</vt:lpstr>
      <vt:lpstr>汉仪书宋二KW</vt:lpstr>
      <vt:lpstr>微软雅黑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清风素材; 12sc.taobao.com</dc:creator>
  <cp:keywords>12sc.taobao.com</cp:keywords>
  <dc:description>12sc.taobao.com</dc:description>
  <dc:subject>12sc.taobao.com</dc:subject>
  <cp:category>12sc.taobao.com</cp:category>
  <cp:lastModifiedBy>hebo</cp:lastModifiedBy>
  <cp:revision>278</cp:revision>
  <dcterms:created xsi:type="dcterms:W3CDTF">2019-09-21T10:41:16Z</dcterms:created>
  <dcterms:modified xsi:type="dcterms:W3CDTF">2019-09-21T10:41:16Z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2052-1.5.2.2273</vt:lpwstr>
  </property>
</Properties>
</file>